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5"/>
  </p:notesMasterIdLst>
  <p:sldIdLst>
    <p:sldId id="256" r:id="rId2"/>
    <p:sldId id="259" r:id="rId3"/>
    <p:sldId id="260" r:id="rId4"/>
    <p:sldId id="269" r:id="rId5"/>
    <p:sldId id="261" r:id="rId6"/>
    <p:sldId id="262" r:id="rId7"/>
    <p:sldId id="274" r:id="rId8"/>
    <p:sldId id="263" r:id="rId9"/>
    <p:sldId id="296" r:id="rId10"/>
    <p:sldId id="297" r:id="rId11"/>
    <p:sldId id="265" r:id="rId12"/>
    <p:sldId id="277" r:id="rId13"/>
    <p:sldId id="298" r:id="rId14"/>
  </p:sldIdLst>
  <p:sldSz cx="9144000" cy="5143500" type="screen16x9"/>
  <p:notesSz cx="6858000" cy="9144000"/>
  <p:embeddedFontLst>
    <p:embeddedFont>
      <p:font typeface="Cambria" panose="02040503050406030204" pitchFamily="18" charset="0"/>
      <p:regular r:id="rId16"/>
      <p:bold r:id="rId17"/>
      <p:italic r:id="rId18"/>
      <p:boldItalic r:id="rId19"/>
    </p:embeddedFont>
    <p:embeddedFont>
      <p:font typeface="Epilogue" pitchFamily="2" charset="77"/>
      <p:regular r:id="rId20"/>
      <p:bold r:id="rId21"/>
      <p:italic r:id="rId22"/>
      <p:boldItalic r:id="rId23"/>
    </p:embeddedFont>
    <p:embeddedFont>
      <p:font typeface="Jumble" panose="02000503000000020004" pitchFamily="2" charset="0"/>
      <p:regular r:id="rId24"/>
    </p:embeddedFont>
    <p:embeddedFont>
      <p:font typeface="Lexend Deca" pitchFamily="2" charset="77"/>
      <p:regular r:id="rId25"/>
      <p:bold r:id="rId26"/>
    </p:embeddedFont>
    <p:embeddedFont>
      <p:font typeface="Nunito Light" panose="020F0302020204030204" pitchFamily="34" charset="0"/>
      <p:regular r:id="rId27"/>
      <p: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FC9D94-C84A-6C4E-8E39-C06267E19304}" v="1" dt="2024-04-21T20:54:46.370"/>
  </p1510:revLst>
</p1510:revInfo>
</file>

<file path=ppt/tableStyles.xml><?xml version="1.0" encoding="utf-8"?>
<a:tblStyleLst xmlns:a="http://schemas.openxmlformats.org/drawingml/2006/main" def="{8357A4E6-20FC-4C6E-9690-3B16FA81C4B3}">
  <a:tblStyle styleId="{8357A4E6-20FC-4C6E-9690-3B16FA81C4B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D7FE13-28C4-41B9-B3C7-134BC04573A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59"/>
    <p:restoredTop sz="94694"/>
  </p:normalViewPr>
  <p:slideViewPr>
    <p:cSldViewPr snapToGrid="0">
      <p:cViewPr varScale="1">
        <p:scale>
          <a:sx n="161" d="100"/>
          <a:sy n="161" d="100"/>
        </p:scale>
        <p:origin x="8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viewProps" Target="viewProps.xml"/><Relationship Id="rId8" Type="http://schemas.openxmlformats.org/officeDocument/2006/relationships/slide" Target="slides/slide7.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24c1a1caa51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24c1a1caa51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17910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24c1a1caa51_0_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24c1a1caa51_0_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8"/>
        <p:cNvGrpSpPr/>
        <p:nvPr/>
      </p:nvGrpSpPr>
      <p:grpSpPr>
        <a:xfrm>
          <a:off x="0" y="0"/>
          <a:ext cx="0" cy="0"/>
          <a:chOff x="0" y="0"/>
          <a:chExt cx="0" cy="0"/>
        </a:xfrm>
      </p:grpSpPr>
      <p:sp>
        <p:nvSpPr>
          <p:cNvPr id="2869" name="Google Shape;2869;g24c1a1caa51_0_4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0" name="Google Shape;2870;g24c1a1caa51_0_4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24c0a97315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24c0a97315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32242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4c1a1caa51_0_6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4c1a1caa51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24c0a97315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24c0a97315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8"/>
        <p:cNvGrpSpPr/>
        <p:nvPr/>
      </p:nvGrpSpPr>
      <p:grpSpPr>
        <a:xfrm>
          <a:off x="0" y="0"/>
          <a:ext cx="0" cy="0"/>
          <a:chOff x="0" y="0"/>
          <a:chExt cx="0" cy="0"/>
        </a:xfrm>
      </p:grpSpPr>
      <p:sp>
        <p:nvSpPr>
          <p:cNvPr id="2349" name="Google Shape;2349;g24c1a1caa51_0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0" name="Google Shape;2350;g24c1a1caa51_0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24c1a1caa51_0_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24c1a1caa51_0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24c1a1caa51_0_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24c1a1caa51_0_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7"/>
        <p:cNvGrpSpPr/>
        <p:nvPr/>
      </p:nvGrpSpPr>
      <p:grpSpPr>
        <a:xfrm>
          <a:off x="0" y="0"/>
          <a:ext cx="0" cy="0"/>
          <a:chOff x="0" y="0"/>
          <a:chExt cx="0" cy="0"/>
        </a:xfrm>
      </p:grpSpPr>
      <p:sp>
        <p:nvSpPr>
          <p:cNvPr id="2468" name="Google Shape;2468;g24c00c3f14b_0_2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9" name="Google Shape;2469;g24c00c3f14b_0_2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24c1a1caa51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24c1a1caa51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24c1a1caa51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24c1a1caa51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966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13225" y="1323988"/>
            <a:ext cx="5320800" cy="17958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6000"/>
              <a:buNone/>
              <a:defRPr sz="6000" b="1">
                <a:latin typeface="Epilogue"/>
                <a:ea typeface="Epilogue"/>
                <a:cs typeface="Epilogue"/>
                <a:sym typeface="Epilogue"/>
              </a:defRPr>
            </a:lvl1pPr>
            <a:lvl2pPr lvl="1" algn="ctr">
              <a:spcBef>
                <a:spcPts val="0"/>
              </a:spcBef>
              <a:spcAft>
                <a:spcPts val="0"/>
              </a:spcAft>
              <a:buClr>
                <a:srgbClr val="191919"/>
              </a:buClr>
              <a:buSzPts val="6000"/>
              <a:buNone/>
              <a:defRPr sz="6000">
                <a:solidFill>
                  <a:srgbClr val="191919"/>
                </a:solidFill>
              </a:defRPr>
            </a:lvl2pPr>
            <a:lvl3pPr lvl="2" algn="ctr">
              <a:spcBef>
                <a:spcPts val="0"/>
              </a:spcBef>
              <a:spcAft>
                <a:spcPts val="0"/>
              </a:spcAft>
              <a:buClr>
                <a:srgbClr val="191919"/>
              </a:buClr>
              <a:buSzPts val="6000"/>
              <a:buNone/>
              <a:defRPr sz="6000">
                <a:solidFill>
                  <a:srgbClr val="191919"/>
                </a:solidFill>
              </a:defRPr>
            </a:lvl3pPr>
            <a:lvl4pPr lvl="3" algn="ctr">
              <a:spcBef>
                <a:spcPts val="0"/>
              </a:spcBef>
              <a:spcAft>
                <a:spcPts val="0"/>
              </a:spcAft>
              <a:buClr>
                <a:srgbClr val="191919"/>
              </a:buClr>
              <a:buSzPts val="6000"/>
              <a:buNone/>
              <a:defRPr sz="6000">
                <a:solidFill>
                  <a:srgbClr val="191919"/>
                </a:solidFill>
              </a:defRPr>
            </a:lvl4pPr>
            <a:lvl5pPr lvl="4" algn="ctr">
              <a:spcBef>
                <a:spcPts val="0"/>
              </a:spcBef>
              <a:spcAft>
                <a:spcPts val="0"/>
              </a:spcAft>
              <a:buClr>
                <a:srgbClr val="191919"/>
              </a:buClr>
              <a:buSzPts val="6000"/>
              <a:buNone/>
              <a:defRPr sz="6000">
                <a:solidFill>
                  <a:srgbClr val="191919"/>
                </a:solidFill>
              </a:defRPr>
            </a:lvl5pPr>
            <a:lvl6pPr lvl="5" algn="ctr">
              <a:spcBef>
                <a:spcPts val="0"/>
              </a:spcBef>
              <a:spcAft>
                <a:spcPts val="0"/>
              </a:spcAft>
              <a:buClr>
                <a:srgbClr val="191919"/>
              </a:buClr>
              <a:buSzPts val="6000"/>
              <a:buNone/>
              <a:defRPr sz="6000">
                <a:solidFill>
                  <a:srgbClr val="191919"/>
                </a:solidFill>
              </a:defRPr>
            </a:lvl6pPr>
            <a:lvl7pPr lvl="6" algn="ctr">
              <a:spcBef>
                <a:spcPts val="0"/>
              </a:spcBef>
              <a:spcAft>
                <a:spcPts val="0"/>
              </a:spcAft>
              <a:buClr>
                <a:srgbClr val="191919"/>
              </a:buClr>
              <a:buSzPts val="6000"/>
              <a:buNone/>
              <a:defRPr sz="6000">
                <a:solidFill>
                  <a:srgbClr val="191919"/>
                </a:solidFill>
              </a:defRPr>
            </a:lvl7pPr>
            <a:lvl8pPr lvl="7" algn="ctr">
              <a:spcBef>
                <a:spcPts val="0"/>
              </a:spcBef>
              <a:spcAft>
                <a:spcPts val="0"/>
              </a:spcAft>
              <a:buClr>
                <a:srgbClr val="191919"/>
              </a:buClr>
              <a:buSzPts val="6000"/>
              <a:buNone/>
              <a:defRPr sz="6000">
                <a:solidFill>
                  <a:srgbClr val="191919"/>
                </a:solidFill>
              </a:defRPr>
            </a:lvl8pPr>
            <a:lvl9pPr lvl="8" algn="ctr">
              <a:spcBef>
                <a:spcPts val="0"/>
              </a:spcBef>
              <a:spcAft>
                <a:spcPts val="0"/>
              </a:spcAft>
              <a:buClr>
                <a:srgbClr val="191919"/>
              </a:buClr>
              <a:buSzPts val="6000"/>
              <a:buNone/>
              <a:defRPr sz="6000">
                <a:solidFill>
                  <a:srgbClr val="191919"/>
                </a:solidFill>
              </a:defRPr>
            </a:lvl9pPr>
          </a:lstStyle>
          <a:p>
            <a:endParaRPr/>
          </a:p>
        </p:txBody>
      </p:sp>
      <p:sp>
        <p:nvSpPr>
          <p:cNvPr id="11" name="Google Shape;11;p2"/>
          <p:cNvSpPr txBox="1">
            <a:spLocks noGrp="1"/>
          </p:cNvSpPr>
          <p:nvPr>
            <p:ph type="subTitle" idx="1"/>
          </p:nvPr>
        </p:nvSpPr>
        <p:spPr>
          <a:xfrm>
            <a:off x="713225" y="3184650"/>
            <a:ext cx="4154100" cy="4758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latin typeface="Lexend Deca"/>
                <a:ea typeface="Lexend Deca"/>
                <a:cs typeface="Lexend Deca"/>
                <a:sym typeface="Lexend Deca"/>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08"/>
        <p:cNvGrpSpPr/>
        <p:nvPr/>
      </p:nvGrpSpPr>
      <p:grpSpPr>
        <a:xfrm>
          <a:off x="0" y="0"/>
          <a:ext cx="0" cy="0"/>
          <a:chOff x="0" y="0"/>
          <a:chExt cx="0" cy="0"/>
        </a:xfrm>
      </p:grpSpPr>
      <p:sp>
        <p:nvSpPr>
          <p:cNvPr id="109" name="Google Shape;109;p15"/>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1" name="Google Shape;111;p15"/>
          <p:cNvGrpSpPr/>
          <p:nvPr/>
        </p:nvGrpSpPr>
        <p:grpSpPr>
          <a:xfrm>
            <a:off x="8430767" y="797162"/>
            <a:ext cx="687704" cy="153887"/>
            <a:chOff x="5906767" y="105437"/>
            <a:chExt cx="687704" cy="153887"/>
          </a:xfrm>
        </p:grpSpPr>
        <p:sp>
          <p:nvSpPr>
            <p:cNvPr id="112" name="Google Shape;112;p15"/>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15"/>
          <p:cNvGrpSpPr/>
          <p:nvPr/>
        </p:nvGrpSpPr>
        <p:grpSpPr>
          <a:xfrm>
            <a:off x="-8" y="4165962"/>
            <a:ext cx="687704" cy="153887"/>
            <a:chOff x="5906767" y="105437"/>
            <a:chExt cx="687704" cy="153887"/>
          </a:xfrm>
        </p:grpSpPr>
        <p:sp>
          <p:nvSpPr>
            <p:cNvPr id="115" name="Google Shape;115;p15"/>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Google Shape;117;p15"/>
          <p:cNvSpPr/>
          <p:nvPr/>
        </p:nvSpPr>
        <p:spPr>
          <a:xfrm>
            <a:off x="6151933" y="201455"/>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40"/>
        <p:cNvGrpSpPr/>
        <p:nvPr/>
      </p:nvGrpSpPr>
      <p:grpSpPr>
        <a:xfrm>
          <a:off x="0" y="0"/>
          <a:ext cx="0" cy="0"/>
          <a:chOff x="0" y="0"/>
          <a:chExt cx="0" cy="0"/>
        </a:xfrm>
      </p:grpSpPr>
      <p:sp>
        <p:nvSpPr>
          <p:cNvPr id="141" name="Google Shape;141;p18"/>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txBox="1">
            <a:spLocks noGrp="1"/>
          </p:cNvSpPr>
          <p:nvPr>
            <p:ph type="title"/>
          </p:nvPr>
        </p:nvSpPr>
        <p:spPr>
          <a:xfrm>
            <a:off x="713225" y="3913875"/>
            <a:ext cx="4106400" cy="690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3" name="Google Shape;143;p18"/>
          <p:cNvSpPr txBox="1">
            <a:spLocks noGrp="1"/>
          </p:cNvSpPr>
          <p:nvPr>
            <p:ph type="subTitle" idx="1"/>
          </p:nvPr>
        </p:nvSpPr>
        <p:spPr>
          <a:xfrm>
            <a:off x="4896775" y="3914000"/>
            <a:ext cx="3534000" cy="69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11_1">
    <p:spTree>
      <p:nvGrpSpPr>
        <p:cNvPr id="1" name="Shape 153"/>
        <p:cNvGrpSpPr/>
        <p:nvPr/>
      </p:nvGrpSpPr>
      <p:grpSpPr>
        <a:xfrm>
          <a:off x="0" y="0"/>
          <a:ext cx="0" cy="0"/>
          <a:chOff x="0" y="0"/>
          <a:chExt cx="0" cy="0"/>
        </a:xfrm>
      </p:grpSpPr>
      <p:sp>
        <p:nvSpPr>
          <p:cNvPr id="154" name="Google Shape;154;p20"/>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 name="Google Shape;156;p20"/>
          <p:cNvSpPr txBox="1">
            <a:spLocks noGrp="1"/>
          </p:cNvSpPr>
          <p:nvPr>
            <p:ph type="body" idx="1"/>
          </p:nvPr>
        </p:nvSpPr>
        <p:spPr>
          <a:xfrm>
            <a:off x="720000" y="1139550"/>
            <a:ext cx="7704000" cy="3000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157" name="Google Shape;157;p20"/>
          <p:cNvGrpSpPr/>
          <p:nvPr/>
        </p:nvGrpSpPr>
        <p:grpSpPr>
          <a:xfrm>
            <a:off x="3585217" y="4738512"/>
            <a:ext cx="687704" cy="153887"/>
            <a:chOff x="5906767" y="105437"/>
            <a:chExt cx="687704" cy="153887"/>
          </a:xfrm>
        </p:grpSpPr>
        <p:sp>
          <p:nvSpPr>
            <p:cNvPr id="158" name="Google Shape;158;p20"/>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0"/>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 name="Google Shape;160;p20"/>
          <p:cNvSpPr/>
          <p:nvPr/>
        </p:nvSpPr>
        <p:spPr>
          <a:xfrm>
            <a:off x="232322" y="3198957"/>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161;p20"/>
          <p:cNvGrpSpPr/>
          <p:nvPr/>
        </p:nvGrpSpPr>
        <p:grpSpPr>
          <a:xfrm>
            <a:off x="7815642" y="291137"/>
            <a:ext cx="687704" cy="153887"/>
            <a:chOff x="5906767" y="105437"/>
            <a:chExt cx="687704" cy="153887"/>
          </a:xfrm>
        </p:grpSpPr>
        <p:sp>
          <p:nvSpPr>
            <p:cNvPr id="162" name="Google Shape;162;p20"/>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0"/>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20"/>
          <p:cNvSpPr/>
          <p:nvPr/>
        </p:nvSpPr>
        <p:spPr>
          <a:xfrm>
            <a:off x="8592283" y="1961155"/>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65"/>
        <p:cNvGrpSpPr/>
        <p:nvPr/>
      </p:nvGrpSpPr>
      <p:grpSpPr>
        <a:xfrm>
          <a:off x="0" y="0"/>
          <a:ext cx="0" cy="0"/>
          <a:chOff x="0" y="0"/>
          <a:chExt cx="0" cy="0"/>
        </a:xfrm>
      </p:grpSpPr>
      <p:sp>
        <p:nvSpPr>
          <p:cNvPr id="166" name="Google Shape;166;p21"/>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8" name="Google Shape;168;p21"/>
          <p:cNvSpPr txBox="1">
            <a:spLocks noGrp="1"/>
          </p:cNvSpPr>
          <p:nvPr>
            <p:ph type="subTitle" idx="1"/>
          </p:nvPr>
        </p:nvSpPr>
        <p:spPr>
          <a:xfrm>
            <a:off x="720000" y="2171599"/>
            <a:ext cx="22620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69" name="Google Shape;169;p21"/>
          <p:cNvSpPr txBox="1">
            <a:spLocks noGrp="1"/>
          </p:cNvSpPr>
          <p:nvPr>
            <p:ph type="subTitle" idx="2"/>
          </p:nvPr>
        </p:nvSpPr>
        <p:spPr>
          <a:xfrm>
            <a:off x="3440998" y="2171599"/>
            <a:ext cx="22620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70" name="Google Shape;170;p21"/>
          <p:cNvSpPr txBox="1">
            <a:spLocks noGrp="1"/>
          </p:cNvSpPr>
          <p:nvPr>
            <p:ph type="subTitle" idx="3"/>
          </p:nvPr>
        </p:nvSpPr>
        <p:spPr>
          <a:xfrm>
            <a:off x="6162002" y="2171599"/>
            <a:ext cx="22620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71" name="Google Shape;171;p21"/>
          <p:cNvSpPr txBox="1">
            <a:spLocks noGrp="1"/>
          </p:cNvSpPr>
          <p:nvPr>
            <p:ph type="subTitle" idx="4"/>
          </p:nvPr>
        </p:nvSpPr>
        <p:spPr>
          <a:xfrm>
            <a:off x="720000" y="1788525"/>
            <a:ext cx="22620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0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172" name="Google Shape;172;p21"/>
          <p:cNvSpPr txBox="1">
            <a:spLocks noGrp="1"/>
          </p:cNvSpPr>
          <p:nvPr>
            <p:ph type="subTitle" idx="5"/>
          </p:nvPr>
        </p:nvSpPr>
        <p:spPr>
          <a:xfrm>
            <a:off x="3441001" y="1788525"/>
            <a:ext cx="22620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0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173" name="Google Shape;173;p21"/>
          <p:cNvSpPr txBox="1">
            <a:spLocks noGrp="1"/>
          </p:cNvSpPr>
          <p:nvPr>
            <p:ph type="subTitle" idx="6"/>
          </p:nvPr>
        </p:nvSpPr>
        <p:spPr>
          <a:xfrm>
            <a:off x="6162003" y="1788525"/>
            <a:ext cx="22620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0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174" name="Google Shape;174;p21"/>
          <p:cNvSpPr/>
          <p:nvPr/>
        </p:nvSpPr>
        <p:spPr>
          <a:xfrm>
            <a:off x="5432983" y="201455"/>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 name="Google Shape;175;p21"/>
          <p:cNvGrpSpPr/>
          <p:nvPr/>
        </p:nvGrpSpPr>
        <p:grpSpPr>
          <a:xfrm>
            <a:off x="-8" y="4268037"/>
            <a:ext cx="687704" cy="153887"/>
            <a:chOff x="5906767" y="105437"/>
            <a:chExt cx="687704" cy="153887"/>
          </a:xfrm>
        </p:grpSpPr>
        <p:sp>
          <p:nvSpPr>
            <p:cNvPr id="176" name="Google Shape;176;p21"/>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8"/>
        <p:cNvGrpSpPr/>
        <p:nvPr/>
      </p:nvGrpSpPr>
      <p:grpSpPr>
        <a:xfrm>
          <a:off x="0" y="0"/>
          <a:ext cx="0" cy="0"/>
          <a:chOff x="0" y="0"/>
          <a:chExt cx="0" cy="0"/>
        </a:xfrm>
      </p:grpSpPr>
      <p:sp>
        <p:nvSpPr>
          <p:cNvPr id="179" name="Google Shape;179;p22"/>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1" name="Google Shape;181;p22"/>
          <p:cNvSpPr txBox="1">
            <a:spLocks noGrp="1"/>
          </p:cNvSpPr>
          <p:nvPr>
            <p:ph type="subTitle" idx="1"/>
          </p:nvPr>
        </p:nvSpPr>
        <p:spPr>
          <a:xfrm>
            <a:off x="1145913" y="1825100"/>
            <a:ext cx="29019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82" name="Google Shape;182;p22"/>
          <p:cNvSpPr txBox="1">
            <a:spLocks noGrp="1"/>
          </p:cNvSpPr>
          <p:nvPr>
            <p:ph type="subTitle" idx="2"/>
          </p:nvPr>
        </p:nvSpPr>
        <p:spPr>
          <a:xfrm>
            <a:off x="5096197" y="1825100"/>
            <a:ext cx="29019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83" name="Google Shape;183;p22"/>
          <p:cNvSpPr txBox="1">
            <a:spLocks noGrp="1"/>
          </p:cNvSpPr>
          <p:nvPr>
            <p:ph type="subTitle" idx="3"/>
          </p:nvPr>
        </p:nvSpPr>
        <p:spPr>
          <a:xfrm>
            <a:off x="1145913" y="3485675"/>
            <a:ext cx="29019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84" name="Google Shape;184;p22"/>
          <p:cNvSpPr txBox="1">
            <a:spLocks noGrp="1"/>
          </p:cNvSpPr>
          <p:nvPr>
            <p:ph type="subTitle" idx="4"/>
          </p:nvPr>
        </p:nvSpPr>
        <p:spPr>
          <a:xfrm>
            <a:off x="5096197" y="3485675"/>
            <a:ext cx="29019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85" name="Google Shape;185;p22"/>
          <p:cNvSpPr txBox="1">
            <a:spLocks noGrp="1"/>
          </p:cNvSpPr>
          <p:nvPr>
            <p:ph type="subTitle" idx="5"/>
          </p:nvPr>
        </p:nvSpPr>
        <p:spPr>
          <a:xfrm>
            <a:off x="1145913" y="1455550"/>
            <a:ext cx="2901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algn="ctr"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algn="ctr"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algn="ctr"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algn="ctr"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algn="ctr"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algn="ctr"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algn="ctr"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186" name="Google Shape;186;p22"/>
          <p:cNvSpPr txBox="1">
            <a:spLocks noGrp="1"/>
          </p:cNvSpPr>
          <p:nvPr>
            <p:ph type="subTitle" idx="6"/>
          </p:nvPr>
        </p:nvSpPr>
        <p:spPr>
          <a:xfrm>
            <a:off x="1145913" y="3116200"/>
            <a:ext cx="2901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algn="ctr"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algn="ctr"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algn="ctr"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algn="ctr"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algn="ctr"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algn="ctr"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algn="ctr"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187" name="Google Shape;187;p22"/>
          <p:cNvSpPr txBox="1">
            <a:spLocks noGrp="1"/>
          </p:cNvSpPr>
          <p:nvPr>
            <p:ph type="subTitle" idx="7"/>
          </p:nvPr>
        </p:nvSpPr>
        <p:spPr>
          <a:xfrm>
            <a:off x="5096169" y="1455550"/>
            <a:ext cx="2901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algn="ctr"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algn="ctr"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algn="ctr"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algn="ctr"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algn="ctr"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algn="ctr"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algn="ctr"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188" name="Google Shape;188;p22"/>
          <p:cNvSpPr txBox="1">
            <a:spLocks noGrp="1"/>
          </p:cNvSpPr>
          <p:nvPr>
            <p:ph type="subTitle" idx="8"/>
          </p:nvPr>
        </p:nvSpPr>
        <p:spPr>
          <a:xfrm>
            <a:off x="5096169" y="3116200"/>
            <a:ext cx="2901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Epilogue"/>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algn="ctr"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algn="ctr"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algn="ctr"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algn="ctr"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algn="ctr"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algn="ctr"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algn="ctr"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189" name="Google Shape;189;p22"/>
          <p:cNvSpPr/>
          <p:nvPr/>
        </p:nvSpPr>
        <p:spPr>
          <a:xfrm>
            <a:off x="8423997" y="1475482"/>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3722433" y="4561330"/>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6277645" y="201455"/>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22"/>
          <p:cNvGrpSpPr/>
          <p:nvPr/>
        </p:nvGrpSpPr>
        <p:grpSpPr>
          <a:xfrm>
            <a:off x="32292" y="2097812"/>
            <a:ext cx="687704" cy="153887"/>
            <a:chOff x="5906767" y="105437"/>
            <a:chExt cx="687704" cy="153887"/>
          </a:xfrm>
        </p:grpSpPr>
        <p:sp>
          <p:nvSpPr>
            <p:cNvPr id="193" name="Google Shape;193;p22"/>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9">
    <p:bg>
      <p:bgPr>
        <a:solidFill>
          <a:schemeClr val="accent4"/>
        </a:solidFill>
        <a:effectLst/>
      </p:bgPr>
    </p:bg>
    <p:spTree>
      <p:nvGrpSpPr>
        <p:cNvPr id="1" name="Shape 241"/>
        <p:cNvGrpSpPr/>
        <p:nvPr/>
      </p:nvGrpSpPr>
      <p:grpSpPr>
        <a:xfrm>
          <a:off x="0" y="0"/>
          <a:ext cx="0" cy="0"/>
          <a:chOff x="0" y="0"/>
          <a:chExt cx="0" cy="0"/>
        </a:xfrm>
      </p:grpSpPr>
      <p:sp>
        <p:nvSpPr>
          <p:cNvPr id="242" name="Google Shape;242;p26"/>
          <p:cNvSpPr/>
          <p:nvPr/>
        </p:nvSpPr>
        <p:spPr>
          <a:xfrm>
            <a:off x="183300" y="142800"/>
            <a:ext cx="8777400" cy="4857900"/>
          </a:xfrm>
          <a:prstGeom prst="roundRect">
            <a:avLst>
              <a:gd name="adj" fmla="val 381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9_1">
    <p:bg>
      <p:bgPr>
        <a:noFill/>
        <a:effectLst/>
      </p:bgPr>
    </p:bg>
    <p:spTree>
      <p:nvGrpSpPr>
        <p:cNvPr id="1" name="Shape 243"/>
        <p:cNvGrpSpPr/>
        <p:nvPr/>
      </p:nvGrpSpPr>
      <p:grpSpPr>
        <a:xfrm>
          <a:off x="0" y="0"/>
          <a:ext cx="0" cy="0"/>
          <a:chOff x="0" y="0"/>
          <a:chExt cx="0" cy="0"/>
        </a:xfrm>
      </p:grpSpPr>
      <p:sp>
        <p:nvSpPr>
          <p:cNvPr id="244" name="Google Shape;244;p27"/>
          <p:cNvSpPr/>
          <p:nvPr/>
        </p:nvSpPr>
        <p:spPr>
          <a:xfrm>
            <a:off x="183300" y="142800"/>
            <a:ext cx="8777400" cy="4857900"/>
          </a:xfrm>
          <a:prstGeom prst="roundRect">
            <a:avLst>
              <a:gd name="adj" fmla="val 0"/>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7"/>
          <p:cNvGrpSpPr/>
          <p:nvPr/>
        </p:nvGrpSpPr>
        <p:grpSpPr>
          <a:xfrm>
            <a:off x="64365" y="2334801"/>
            <a:ext cx="9015277" cy="523932"/>
            <a:chOff x="62628" y="2334801"/>
            <a:chExt cx="9015277" cy="523932"/>
          </a:xfrm>
        </p:grpSpPr>
        <p:sp>
          <p:nvSpPr>
            <p:cNvPr id="246" name="Google Shape;246;p27"/>
            <p:cNvSpPr/>
            <p:nvPr/>
          </p:nvSpPr>
          <p:spPr>
            <a:xfrm>
              <a:off x="62628" y="2334801"/>
              <a:ext cx="243527" cy="523932"/>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7"/>
            <p:cNvSpPr/>
            <p:nvPr/>
          </p:nvSpPr>
          <p:spPr>
            <a:xfrm rot="10800000" flipH="1">
              <a:off x="8834378" y="2334801"/>
              <a:ext cx="243527" cy="523932"/>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4991900" y="2241550"/>
            <a:ext cx="2950800" cy="1613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105625" y="1235475"/>
            <a:ext cx="1250100" cy="8418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16" name="Google Shape;16;p3"/>
          <p:cNvGrpSpPr/>
          <p:nvPr/>
        </p:nvGrpSpPr>
        <p:grpSpPr>
          <a:xfrm>
            <a:off x="-5" y="624227"/>
            <a:ext cx="754756" cy="168907"/>
            <a:chOff x="5906767" y="105437"/>
            <a:chExt cx="687704" cy="153887"/>
          </a:xfrm>
        </p:grpSpPr>
        <p:sp>
          <p:nvSpPr>
            <p:cNvPr id="17" name="Google Shape;17;p3"/>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3"/>
          <p:cNvGrpSpPr/>
          <p:nvPr/>
        </p:nvGrpSpPr>
        <p:grpSpPr>
          <a:xfrm>
            <a:off x="8494745" y="3569202"/>
            <a:ext cx="754756" cy="168907"/>
            <a:chOff x="5906767" y="105437"/>
            <a:chExt cx="687704" cy="153887"/>
          </a:xfrm>
        </p:grpSpPr>
        <p:sp>
          <p:nvSpPr>
            <p:cNvPr id="20" name="Google Shape;20;p3"/>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txBox="1">
            <a:spLocks noGrp="1"/>
          </p:cNvSpPr>
          <p:nvPr>
            <p:ph type="title"/>
          </p:nvPr>
        </p:nvSpPr>
        <p:spPr>
          <a:xfrm>
            <a:off x="722376" y="44805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 name="Google Shape;33;p5"/>
          <p:cNvSpPr txBox="1">
            <a:spLocks noGrp="1"/>
          </p:cNvSpPr>
          <p:nvPr>
            <p:ph type="subTitle" idx="1"/>
          </p:nvPr>
        </p:nvSpPr>
        <p:spPr>
          <a:xfrm>
            <a:off x="5497678" y="1711275"/>
            <a:ext cx="26760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 name="Google Shape;34;p5"/>
          <p:cNvSpPr txBox="1">
            <a:spLocks noGrp="1"/>
          </p:cNvSpPr>
          <p:nvPr>
            <p:ph type="subTitle" idx="2"/>
          </p:nvPr>
        </p:nvSpPr>
        <p:spPr>
          <a:xfrm>
            <a:off x="975063" y="1711275"/>
            <a:ext cx="26760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5" name="Google Shape;35;p5"/>
          <p:cNvSpPr txBox="1">
            <a:spLocks noGrp="1"/>
          </p:cNvSpPr>
          <p:nvPr>
            <p:ph type="subTitle" idx="3"/>
          </p:nvPr>
        </p:nvSpPr>
        <p:spPr>
          <a:xfrm>
            <a:off x="975063" y="1336275"/>
            <a:ext cx="26760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0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36" name="Google Shape;36;p5"/>
          <p:cNvSpPr txBox="1">
            <a:spLocks noGrp="1"/>
          </p:cNvSpPr>
          <p:nvPr>
            <p:ph type="subTitle" idx="4"/>
          </p:nvPr>
        </p:nvSpPr>
        <p:spPr>
          <a:xfrm>
            <a:off x="5497679" y="1336275"/>
            <a:ext cx="26760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0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37" name="Google Shape;37;p5"/>
          <p:cNvSpPr/>
          <p:nvPr/>
        </p:nvSpPr>
        <p:spPr>
          <a:xfrm>
            <a:off x="5079172" y="158057"/>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8523783" y="783005"/>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408083" y="4165330"/>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5"/>
          <p:cNvGrpSpPr/>
          <p:nvPr/>
        </p:nvGrpSpPr>
        <p:grpSpPr>
          <a:xfrm>
            <a:off x="6404367" y="4689699"/>
            <a:ext cx="687704" cy="153887"/>
            <a:chOff x="5906767" y="105437"/>
            <a:chExt cx="687704" cy="153887"/>
          </a:xfrm>
        </p:grpSpPr>
        <p:sp>
          <p:nvSpPr>
            <p:cNvPr id="41" name="Google Shape;41;p5"/>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sp>
        <p:nvSpPr>
          <p:cNvPr id="52" name="Google Shape;52;p7"/>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txBox="1">
            <a:spLocks noGrp="1"/>
          </p:cNvSpPr>
          <p:nvPr>
            <p:ph type="title"/>
          </p:nvPr>
        </p:nvSpPr>
        <p:spPr>
          <a:xfrm>
            <a:off x="713225" y="1434150"/>
            <a:ext cx="3386400" cy="5991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4" name="Google Shape;54;p7"/>
          <p:cNvSpPr txBox="1">
            <a:spLocks noGrp="1"/>
          </p:cNvSpPr>
          <p:nvPr>
            <p:ph type="subTitle" idx="1"/>
          </p:nvPr>
        </p:nvSpPr>
        <p:spPr>
          <a:xfrm>
            <a:off x="713225" y="2033249"/>
            <a:ext cx="3386400" cy="16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1600"/>
              </a:spcBef>
              <a:spcAft>
                <a:spcPts val="0"/>
              </a:spcAft>
              <a:buClr>
                <a:srgbClr val="E76A28"/>
              </a:buClr>
              <a:buSzPts val="1200"/>
              <a:buFont typeface="Nunito Light"/>
              <a:buChar char="■"/>
              <a:defRPr/>
            </a:lvl3pPr>
            <a:lvl4pPr lvl="3" algn="ctr" rtl="0">
              <a:lnSpc>
                <a:spcPct val="100000"/>
              </a:lnSpc>
              <a:spcBef>
                <a:spcPts val="1600"/>
              </a:spcBef>
              <a:spcAft>
                <a:spcPts val="0"/>
              </a:spcAft>
              <a:buClr>
                <a:srgbClr val="E76A28"/>
              </a:buClr>
              <a:buSzPts val="1200"/>
              <a:buFont typeface="Nunito Light"/>
              <a:buChar char="●"/>
              <a:defRPr/>
            </a:lvl4pPr>
            <a:lvl5pPr lvl="4" algn="ctr" rtl="0">
              <a:lnSpc>
                <a:spcPct val="100000"/>
              </a:lnSpc>
              <a:spcBef>
                <a:spcPts val="1600"/>
              </a:spcBef>
              <a:spcAft>
                <a:spcPts val="0"/>
              </a:spcAft>
              <a:buClr>
                <a:srgbClr val="E76A28"/>
              </a:buClr>
              <a:buSzPts val="1200"/>
              <a:buFont typeface="Nunito Light"/>
              <a:buChar char="○"/>
              <a:defRPr/>
            </a:lvl5pPr>
            <a:lvl6pPr lvl="5" algn="ctr" rtl="0">
              <a:lnSpc>
                <a:spcPct val="100000"/>
              </a:lnSpc>
              <a:spcBef>
                <a:spcPts val="1600"/>
              </a:spcBef>
              <a:spcAft>
                <a:spcPts val="0"/>
              </a:spcAft>
              <a:buClr>
                <a:srgbClr val="999999"/>
              </a:buClr>
              <a:buSzPts val="1200"/>
              <a:buFont typeface="Nunito Light"/>
              <a:buChar char="■"/>
              <a:defRPr/>
            </a:lvl6pPr>
            <a:lvl7pPr lvl="6" algn="ctr" rtl="0">
              <a:lnSpc>
                <a:spcPct val="100000"/>
              </a:lnSpc>
              <a:spcBef>
                <a:spcPts val="1600"/>
              </a:spcBef>
              <a:spcAft>
                <a:spcPts val="0"/>
              </a:spcAft>
              <a:buClr>
                <a:srgbClr val="999999"/>
              </a:buClr>
              <a:buSzPts val="1200"/>
              <a:buFont typeface="Nunito Light"/>
              <a:buChar char="●"/>
              <a:defRPr/>
            </a:lvl7pPr>
            <a:lvl8pPr lvl="7" algn="ctr" rtl="0">
              <a:lnSpc>
                <a:spcPct val="100000"/>
              </a:lnSpc>
              <a:spcBef>
                <a:spcPts val="1600"/>
              </a:spcBef>
              <a:spcAft>
                <a:spcPts val="0"/>
              </a:spcAft>
              <a:buClr>
                <a:srgbClr val="999999"/>
              </a:buClr>
              <a:buSzPts val="1200"/>
              <a:buFont typeface="Nunito Light"/>
              <a:buChar char="○"/>
              <a:defRPr/>
            </a:lvl8pPr>
            <a:lvl9pPr lvl="8" algn="ctr" rtl="0">
              <a:lnSpc>
                <a:spcPct val="100000"/>
              </a:lnSpc>
              <a:spcBef>
                <a:spcPts val="1600"/>
              </a:spcBef>
              <a:spcAft>
                <a:spcPts val="1600"/>
              </a:spcAft>
              <a:buClr>
                <a:srgbClr val="999999"/>
              </a:buClr>
              <a:buSzPts val="1200"/>
              <a:buFont typeface="Nunito Light"/>
              <a:buChar char="■"/>
              <a:defRPr/>
            </a:lvl9pPr>
          </a:lstStyle>
          <a:p>
            <a:endParaRPr/>
          </a:p>
        </p:txBody>
      </p:sp>
      <p:sp>
        <p:nvSpPr>
          <p:cNvPr id="55" name="Google Shape;55;p7"/>
          <p:cNvSpPr>
            <a:spLocks noGrp="1"/>
          </p:cNvSpPr>
          <p:nvPr>
            <p:ph type="pic" idx="2"/>
          </p:nvPr>
        </p:nvSpPr>
        <p:spPr>
          <a:xfrm>
            <a:off x="4247375" y="242800"/>
            <a:ext cx="4550400" cy="4646100"/>
          </a:xfrm>
          <a:prstGeom prst="roundRect">
            <a:avLst>
              <a:gd name="adj" fmla="val 16667"/>
            </a:avLst>
          </a:prstGeom>
          <a:noFill/>
          <a:ln>
            <a:noFill/>
          </a:ln>
        </p:spPr>
      </p:sp>
      <p:sp>
        <p:nvSpPr>
          <p:cNvPr id="56" name="Google Shape;56;p7"/>
          <p:cNvSpPr/>
          <p:nvPr/>
        </p:nvSpPr>
        <p:spPr>
          <a:xfrm>
            <a:off x="437208" y="756730"/>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sp>
        <p:nvSpPr>
          <p:cNvPr id="61" name="Google Shape;61;p9"/>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3" name="Google Shape;63;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4"/>
        <p:cNvGrpSpPr/>
        <p:nvPr/>
      </p:nvGrpSpPr>
      <p:grpSpPr>
        <a:xfrm>
          <a:off x="0" y="0"/>
          <a:ext cx="0" cy="0"/>
          <a:chOff x="0" y="0"/>
          <a:chExt cx="0" cy="0"/>
        </a:xfrm>
      </p:grpSpPr>
      <p:sp>
        <p:nvSpPr>
          <p:cNvPr id="65" name="Google Shape;65;p10"/>
          <p:cNvSpPr>
            <a:spLocks noGrp="1"/>
          </p:cNvSpPr>
          <p:nvPr>
            <p:ph type="pic" idx="2"/>
          </p:nvPr>
        </p:nvSpPr>
        <p:spPr>
          <a:xfrm>
            <a:off x="183300" y="142800"/>
            <a:ext cx="8777400" cy="4857900"/>
          </a:xfrm>
          <a:prstGeom prst="roundRect">
            <a:avLst>
              <a:gd name="adj" fmla="val 3175"/>
            </a:avLst>
          </a:prstGeom>
          <a:noFill/>
          <a:ln>
            <a:noFill/>
          </a:ln>
        </p:spPr>
      </p:sp>
      <p:sp>
        <p:nvSpPr>
          <p:cNvPr id="66" name="Google Shape;66;p10"/>
          <p:cNvSpPr txBox="1">
            <a:spLocks noGrp="1"/>
          </p:cNvSpPr>
          <p:nvPr>
            <p:ph type="title"/>
          </p:nvPr>
        </p:nvSpPr>
        <p:spPr>
          <a:xfrm>
            <a:off x="720000" y="4014450"/>
            <a:ext cx="7704000" cy="572700"/>
          </a:xfrm>
          <a:prstGeom prst="rect">
            <a:avLst/>
          </a:prstGeom>
          <a:solidFill>
            <a:schemeClr val="accent4"/>
          </a:solidFill>
        </p:spPr>
        <p:txBody>
          <a:bodyPr spcFirstLastPara="1" wrap="square" lIns="91425" tIns="91425" rIns="91425" bIns="91425" anchor="t" anchorCtr="0">
            <a:noAutofit/>
          </a:bodyPr>
          <a:lstStyle>
            <a:lvl1pPr lvl="0" algn="ctr" rtl="0">
              <a:spcBef>
                <a:spcPts val="0"/>
              </a:spcBef>
              <a:spcAft>
                <a:spcPts val="0"/>
              </a:spcAft>
              <a:buClr>
                <a:schemeClr val="lt1"/>
              </a:buClr>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7"/>
        <p:cNvGrpSpPr/>
        <p:nvPr/>
      </p:nvGrpSpPr>
      <p:grpSpPr>
        <a:xfrm>
          <a:off x="0" y="0"/>
          <a:ext cx="0" cy="0"/>
          <a:chOff x="0" y="0"/>
          <a:chExt cx="0" cy="0"/>
        </a:xfrm>
      </p:grpSpPr>
      <p:sp>
        <p:nvSpPr>
          <p:cNvPr id="98" name="Google Shape;98;p14"/>
          <p:cNvSpPr/>
          <p:nvPr/>
        </p:nvSpPr>
        <p:spPr>
          <a:xfrm>
            <a:off x="183300" y="142800"/>
            <a:ext cx="8777400" cy="4857900"/>
          </a:xfrm>
          <a:prstGeom prst="roundRect">
            <a:avLst>
              <a:gd name="adj" fmla="val 381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txBox="1">
            <a:spLocks noGrp="1"/>
          </p:cNvSpPr>
          <p:nvPr>
            <p:ph type="title"/>
          </p:nvPr>
        </p:nvSpPr>
        <p:spPr>
          <a:xfrm>
            <a:off x="3700978" y="3100300"/>
            <a:ext cx="47298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0" name="Google Shape;100;p14"/>
          <p:cNvSpPr txBox="1">
            <a:spLocks noGrp="1"/>
          </p:cNvSpPr>
          <p:nvPr>
            <p:ph type="subTitle" idx="1"/>
          </p:nvPr>
        </p:nvSpPr>
        <p:spPr>
          <a:xfrm>
            <a:off x="3700975" y="1511325"/>
            <a:ext cx="4729800" cy="147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101" name="Google Shape;101;p14"/>
          <p:cNvGrpSpPr/>
          <p:nvPr/>
        </p:nvGrpSpPr>
        <p:grpSpPr>
          <a:xfrm>
            <a:off x="1517567" y="289937"/>
            <a:ext cx="687704" cy="153887"/>
            <a:chOff x="5906767" y="105437"/>
            <a:chExt cx="687704" cy="153887"/>
          </a:xfrm>
        </p:grpSpPr>
        <p:sp>
          <p:nvSpPr>
            <p:cNvPr id="102" name="Google Shape;102;p14"/>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14"/>
          <p:cNvSpPr/>
          <p:nvPr/>
        </p:nvSpPr>
        <p:spPr>
          <a:xfrm>
            <a:off x="378933" y="1570980"/>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 name="Google Shape;105;p14"/>
          <p:cNvGrpSpPr/>
          <p:nvPr/>
        </p:nvGrpSpPr>
        <p:grpSpPr>
          <a:xfrm>
            <a:off x="6282617" y="4604012"/>
            <a:ext cx="687704" cy="153887"/>
            <a:chOff x="5906767" y="105437"/>
            <a:chExt cx="687704" cy="153887"/>
          </a:xfrm>
        </p:grpSpPr>
        <p:sp>
          <p:nvSpPr>
            <p:cNvPr id="106" name="Google Shape;106;p14"/>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4"/>
              </a:buClr>
              <a:buSzPts val="3500"/>
              <a:buFont typeface="Epilogue"/>
              <a:buNone/>
              <a:defRPr sz="3500" b="1">
                <a:solidFill>
                  <a:schemeClr val="accent4"/>
                </a:solidFill>
                <a:latin typeface="Epilogue"/>
                <a:ea typeface="Epilogue"/>
                <a:cs typeface="Epilogue"/>
                <a:sym typeface="Epilogue"/>
              </a:defRPr>
            </a:lvl1pPr>
            <a:lvl2pPr lvl="1"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2pPr>
            <a:lvl3pPr lvl="2"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3pPr>
            <a:lvl4pPr lvl="3"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4pPr>
            <a:lvl5pPr lvl="4"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5pPr>
            <a:lvl6pPr lvl="5"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6pPr>
            <a:lvl7pPr lvl="6"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7pPr>
            <a:lvl8pPr lvl="7"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8pPr>
            <a:lvl9pPr lvl="8" rtl="0">
              <a:spcBef>
                <a:spcPts val="0"/>
              </a:spcBef>
              <a:spcAft>
                <a:spcPts val="0"/>
              </a:spcAft>
              <a:buClr>
                <a:schemeClr val="dk1"/>
              </a:buClr>
              <a:buSzPts val="3500"/>
              <a:buFont typeface="Epilogue"/>
              <a:buNone/>
              <a:defRPr sz="3500" b="1">
                <a:solidFill>
                  <a:schemeClr val="dk1"/>
                </a:solidFill>
                <a:latin typeface="Epilogue"/>
                <a:ea typeface="Epilogue"/>
                <a:cs typeface="Epilogue"/>
                <a:sym typeface="Epilog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Lexend Deca"/>
              <a:buChar char="●"/>
              <a:defRPr sz="1200">
                <a:solidFill>
                  <a:schemeClr val="dk1"/>
                </a:solidFill>
                <a:latin typeface="Lexend Deca"/>
                <a:ea typeface="Lexend Deca"/>
                <a:cs typeface="Lexend Deca"/>
                <a:sym typeface="Lexend Deca"/>
              </a:defRPr>
            </a:lvl1pPr>
            <a:lvl2pPr marL="914400" lvl="1" indent="-304800">
              <a:lnSpc>
                <a:spcPct val="100000"/>
              </a:lnSpc>
              <a:spcBef>
                <a:spcPts val="1600"/>
              </a:spcBef>
              <a:spcAft>
                <a:spcPts val="0"/>
              </a:spcAft>
              <a:buClr>
                <a:schemeClr val="dk1"/>
              </a:buClr>
              <a:buSzPts val="1200"/>
              <a:buFont typeface="Lexend Deca"/>
              <a:buChar char="○"/>
              <a:defRPr sz="1200">
                <a:solidFill>
                  <a:schemeClr val="dk1"/>
                </a:solidFill>
                <a:latin typeface="Lexend Deca"/>
                <a:ea typeface="Lexend Deca"/>
                <a:cs typeface="Lexend Deca"/>
                <a:sym typeface="Lexend Deca"/>
              </a:defRPr>
            </a:lvl2pPr>
            <a:lvl3pPr marL="1371600" lvl="2" indent="-304800">
              <a:lnSpc>
                <a:spcPct val="100000"/>
              </a:lnSpc>
              <a:spcBef>
                <a:spcPts val="1600"/>
              </a:spcBef>
              <a:spcAft>
                <a:spcPts val="0"/>
              </a:spcAft>
              <a:buClr>
                <a:schemeClr val="dk1"/>
              </a:buClr>
              <a:buSzPts val="1200"/>
              <a:buFont typeface="Lexend Deca"/>
              <a:buChar char="■"/>
              <a:defRPr sz="1200">
                <a:solidFill>
                  <a:schemeClr val="dk1"/>
                </a:solidFill>
                <a:latin typeface="Lexend Deca"/>
                <a:ea typeface="Lexend Deca"/>
                <a:cs typeface="Lexend Deca"/>
                <a:sym typeface="Lexend Deca"/>
              </a:defRPr>
            </a:lvl3pPr>
            <a:lvl4pPr marL="1828800" lvl="3" indent="-304800">
              <a:lnSpc>
                <a:spcPct val="100000"/>
              </a:lnSpc>
              <a:spcBef>
                <a:spcPts val="1600"/>
              </a:spcBef>
              <a:spcAft>
                <a:spcPts val="0"/>
              </a:spcAft>
              <a:buClr>
                <a:schemeClr val="dk1"/>
              </a:buClr>
              <a:buSzPts val="1200"/>
              <a:buFont typeface="Lexend Deca"/>
              <a:buChar char="●"/>
              <a:defRPr sz="1200">
                <a:solidFill>
                  <a:schemeClr val="dk1"/>
                </a:solidFill>
                <a:latin typeface="Lexend Deca"/>
                <a:ea typeface="Lexend Deca"/>
                <a:cs typeface="Lexend Deca"/>
                <a:sym typeface="Lexend Deca"/>
              </a:defRPr>
            </a:lvl4pPr>
            <a:lvl5pPr marL="2286000" lvl="4" indent="-304800">
              <a:lnSpc>
                <a:spcPct val="100000"/>
              </a:lnSpc>
              <a:spcBef>
                <a:spcPts val="1600"/>
              </a:spcBef>
              <a:spcAft>
                <a:spcPts val="0"/>
              </a:spcAft>
              <a:buClr>
                <a:schemeClr val="dk1"/>
              </a:buClr>
              <a:buSzPts val="1200"/>
              <a:buFont typeface="Lexend Deca"/>
              <a:buChar char="○"/>
              <a:defRPr sz="1200">
                <a:solidFill>
                  <a:schemeClr val="dk1"/>
                </a:solidFill>
                <a:latin typeface="Lexend Deca"/>
                <a:ea typeface="Lexend Deca"/>
                <a:cs typeface="Lexend Deca"/>
                <a:sym typeface="Lexend Deca"/>
              </a:defRPr>
            </a:lvl5pPr>
            <a:lvl6pPr marL="2743200" lvl="5" indent="-304800">
              <a:lnSpc>
                <a:spcPct val="100000"/>
              </a:lnSpc>
              <a:spcBef>
                <a:spcPts val="1600"/>
              </a:spcBef>
              <a:spcAft>
                <a:spcPts val="0"/>
              </a:spcAft>
              <a:buClr>
                <a:schemeClr val="dk1"/>
              </a:buClr>
              <a:buSzPts val="1200"/>
              <a:buFont typeface="Lexend Deca"/>
              <a:buChar char="■"/>
              <a:defRPr sz="1200">
                <a:solidFill>
                  <a:schemeClr val="dk1"/>
                </a:solidFill>
                <a:latin typeface="Lexend Deca"/>
                <a:ea typeface="Lexend Deca"/>
                <a:cs typeface="Lexend Deca"/>
                <a:sym typeface="Lexend Deca"/>
              </a:defRPr>
            </a:lvl6pPr>
            <a:lvl7pPr marL="3200400" lvl="6" indent="-304800">
              <a:lnSpc>
                <a:spcPct val="100000"/>
              </a:lnSpc>
              <a:spcBef>
                <a:spcPts val="1600"/>
              </a:spcBef>
              <a:spcAft>
                <a:spcPts val="0"/>
              </a:spcAft>
              <a:buClr>
                <a:schemeClr val="dk1"/>
              </a:buClr>
              <a:buSzPts val="1200"/>
              <a:buFont typeface="Lexend Deca"/>
              <a:buChar char="●"/>
              <a:defRPr sz="1200">
                <a:solidFill>
                  <a:schemeClr val="dk1"/>
                </a:solidFill>
                <a:latin typeface="Lexend Deca"/>
                <a:ea typeface="Lexend Deca"/>
                <a:cs typeface="Lexend Deca"/>
                <a:sym typeface="Lexend Deca"/>
              </a:defRPr>
            </a:lvl7pPr>
            <a:lvl8pPr marL="3657600" lvl="7" indent="-304800">
              <a:lnSpc>
                <a:spcPct val="100000"/>
              </a:lnSpc>
              <a:spcBef>
                <a:spcPts val="1600"/>
              </a:spcBef>
              <a:spcAft>
                <a:spcPts val="0"/>
              </a:spcAft>
              <a:buClr>
                <a:schemeClr val="dk1"/>
              </a:buClr>
              <a:buSzPts val="1200"/>
              <a:buFont typeface="Lexend Deca"/>
              <a:buChar char="○"/>
              <a:defRPr sz="1200">
                <a:solidFill>
                  <a:schemeClr val="dk1"/>
                </a:solidFill>
                <a:latin typeface="Lexend Deca"/>
                <a:ea typeface="Lexend Deca"/>
                <a:cs typeface="Lexend Deca"/>
                <a:sym typeface="Lexend Deca"/>
              </a:defRPr>
            </a:lvl8pPr>
            <a:lvl9pPr marL="4114800" lvl="8" indent="-304800">
              <a:lnSpc>
                <a:spcPct val="100000"/>
              </a:lnSpc>
              <a:spcBef>
                <a:spcPts val="1600"/>
              </a:spcBef>
              <a:spcAft>
                <a:spcPts val="1600"/>
              </a:spcAft>
              <a:buClr>
                <a:schemeClr val="dk1"/>
              </a:buClr>
              <a:buSzPts val="1200"/>
              <a:buFont typeface="Lexend Deca"/>
              <a:buChar char="■"/>
              <a:defRPr sz="1200">
                <a:solidFill>
                  <a:schemeClr val="dk1"/>
                </a:solidFill>
                <a:latin typeface="Lexend Deca"/>
                <a:ea typeface="Lexend Deca"/>
                <a:cs typeface="Lexend Deca"/>
                <a:sym typeface="Lexend Dec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8" r:id="rId8"/>
    <p:sldLayoutId id="2147483660" r:id="rId9"/>
    <p:sldLayoutId id="2147483661" r:id="rId10"/>
    <p:sldLayoutId id="2147483664" r:id="rId11"/>
    <p:sldLayoutId id="2147483666" r:id="rId12"/>
    <p:sldLayoutId id="2147483667" r:id="rId13"/>
    <p:sldLayoutId id="2147483668" r:id="rId14"/>
    <p:sldLayoutId id="2147483672" r:id="rId15"/>
    <p:sldLayoutId id="214748367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essex.ac.uk/people/matra32701/"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ocs.google.com/spreadsheets/d/1_yyw-P4Ao9OcY41PNXapSTtH5kFG9hmxo6GDD-jNW0c/copy" TargetMode="External"/><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1"/>
          <p:cNvSpPr txBox="1">
            <a:spLocks noGrp="1"/>
          </p:cNvSpPr>
          <p:nvPr>
            <p:ph type="ctrTitle"/>
          </p:nvPr>
        </p:nvSpPr>
        <p:spPr>
          <a:xfrm>
            <a:off x="697934" y="1077524"/>
            <a:ext cx="5320800" cy="1795800"/>
          </a:xfrm>
          <a:prstGeom prst="rect">
            <a:avLst/>
          </a:prstGeom>
        </p:spPr>
        <p:txBody>
          <a:bodyPr spcFirstLastPara="1" wrap="square" lIns="91425" tIns="91425" rIns="91425" bIns="91425" anchor="b" anchorCtr="0">
            <a:noAutofit/>
          </a:bodyPr>
          <a:lstStyle/>
          <a:p>
            <a:r>
              <a:rPr lang="en-GB" sz="1800" dirty="0">
                <a:solidFill>
                  <a:schemeClr val="tx2">
                    <a:lumMod val="75000"/>
                  </a:schemeClr>
                </a:solidFill>
              </a:rPr>
              <a:t>Empowering Brighton: </a:t>
            </a:r>
            <a:br>
              <a:rPr lang="en-GB" sz="1800" dirty="0">
                <a:solidFill>
                  <a:schemeClr val="accent4"/>
                </a:solidFill>
              </a:rPr>
            </a:br>
            <a:r>
              <a:rPr lang="en-GB" sz="3200" dirty="0">
                <a:solidFill>
                  <a:schemeClr val="accent4"/>
                </a:solidFill>
              </a:rPr>
              <a:t>Forecasting Surplus Energy </a:t>
            </a:r>
            <a:r>
              <a:rPr lang="en-GB" sz="3200" dirty="0">
                <a:solidFill>
                  <a:schemeClr val="accent4">
                    <a:lumMod val="75000"/>
                  </a:schemeClr>
                </a:solidFill>
              </a:rPr>
              <a:t>from</a:t>
            </a:r>
            <a:r>
              <a:rPr lang="en-GB" sz="3200" dirty="0">
                <a:solidFill>
                  <a:schemeClr val="tx1"/>
                </a:solidFill>
              </a:rPr>
              <a:t> Solar Power</a:t>
            </a:r>
          </a:p>
        </p:txBody>
      </p:sp>
      <p:sp>
        <p:nvSpPr>
          <p:cNvPr id="259" name="Google Shape;259;p31"/>
          <p:cNvSpPr txBox="1">
            <a:spLocks noGrp="1"/>
          </p:cNvSpPr>
          <p:nvPr>
            <p:ph type="subTitle" idx="1"/>
          </p:nvPr>
        </p:nvSpPr>
        <p:spPr>
          <a:xfrm>
            <a:off x="726711" y="2882350"/>
            <a:ext cx="41541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CE888-7-SP : Data Science and Decision Making</a:t>
            </a:r>
          </a:p>
        </p:txBody>
      </p:sp>
      <p:grpSp>
        <p:nvGrpSpPr>
          <p:cNvPr id="260" name="Google Shape;260;p31"/>
          <p:cNvGrpSpPr/>
          <p:nvPr/>
        </p:nvGrpSpPr>
        <p:grpSpPr>
          <a:xfrm>
            <a:off x="836126" y="832600"/>
            <a:ext cx="716244" cy="160274"/>
            <a:chOff x="5906767" y="105437"/>
            <a:chExt cx="687704" cy="153887"/>
          </a:xfrm>
        </p:grpSpPr>
        <p:sp>
          <p:nvSpPr>
            <p:cNvPr id="261" name="Google Shape;261;p31"/>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 name="Google Shape;263;p31"/>
          <p:cNvSpPr/>
          <p:nvPr/>
        </p:nvSpPr>
        <p:spPr>
          <a:xfrm>
            <a:off x="7172683" y="908505"/>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 name="Google Shape;264;p31"/>
          <p:cNvGrpSpPr/>
          <p:nvPr/>
        </p:nvGrpSpPr>
        <p:grpSpPr>
          <a:xfrm>
            <a:off x="4867327" y="992880"/>
            <a:ext cx="4664047" cy="5371047"/>
            <a:chOff x="4867327" y="992880"/>
            <a:chExt cx="4664047" cy="5371047"/>
          </a:xfrm>
        </p:grpSpPr>
        <p:sp>
          <p:nvSpPr>
            <p:cNvPr id="265" name="Google Shape;265;p31"/>
            <p:cNvSpPr/>
            <p:nvPr/>
          </p:nvSpPr>
          <p:spPr>
            <a:xfrm rot="10800000">
              <a:off x="4867327" y="3843055"/>
              <a:ext cx="4664047" cy="2520872"/>
            </a:xfrm>
            <a:custGeom>
              <a:avLst/>
              <a:gdLst/>
              <a:ahLst/>
              <a:cxnLst/>
              <a:rect l="l" t="t" r="r" b="b"/>
              <a:pathLst>
                <a:path w="30960" h="23708" extrusionOk="0">
                  <a:moveTo>
                    <a:pt x="30274" y="8761"/>
                  </a:moveTo>
                  <a:cubicBezTo>
                    <a:pt x="28842" y="2926"/>
                    <a:pt x="22291" y="0"/>
                    <a:pt x="17019" y="2849"/>
                  </a:cubicBezTo>
                  <a:cubicBezTo>
                    <a:pt x="16958" y="2895"/>
                    <a:pt x="16882" y="2926"/>
                    <a:pt x="16821" y="2941"/>
                  </a:cubicBezTo>
                  <a:cubicBezTo>
                    <a:pt x="14658" y="4160"/>
                    <a:pt x="11839" y="4449"/>
                    <a:pt x="9340" y="4495"/>
                  </a:cubicBezTo>
                  <a:cubicBezTo>
                    <a:pt x="3505" y="4571"/>
                    <a:pt x="2636" y="7633"/>
                    <a:pt x="1890" y="10071"/>
                  </a:cubicBezTo>
                  <a:cubicBezTo>
                    <a:pt x="1" y="16287"/>
                    <a:pt x="5516" y="20889"/>
                    <a:pt x="10513" y="22290"/>
                  </a:cubicBezTo>
                  <a:cubicBezTo>
                    <a:pt x="15541" y="23707"/>
                    <a:pt x="24226" y="23418"/>
                    <a:pt x="28797" y="17430"/>
                  </a:cubicBezTo>
                  <a:cubicBezTo>
                    <a:pt x="30960" y="14642"/>
                    <a:pt x="30914" y="11397"/>
                    <a:pt x="30274" y="8761"/>
                  </a:cubicBezTo>
                  <a:close/>
                </a:path>
              </a:pathLst>
            </a:custGeom>
            <a:solidFill>
              <a:srgbClr val="D0D861">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31"/>
            <p:cNvGrpSpPr/>
            <p:nvPr/>
          </p:nvGrpSpPr>
          <p:grpSpPr>
            <a:xfrm>
              <a:off x="7478661" y="992880"/>
              <a:ext cx="1144344" cy="1042083"/>
              <a:chOff x="6120293" y="888797"/>
              <a:chExt cx="1031312" cy="939236"/>
            </a:xfrm>
          </p:grpSpPr>
          <p:sp>
            <p:nvSpPr>
              <p:cNvPr id="267" name="Google Shape;267;p31"/>
              <p:cNvSpPr/>
              <p:nvPr/>
            </p:nvSpPr>
            <p:spPr>
              <a:xfrm>
                <a:off x="6120293" y="888797"/>
                <a:ext cx="1031312" cy="939236"/>
              </a:xfrm>
              <a:custGeom>
                <a:avLst/>
                <a:gdLst/>
                <a:ahLst/>
                <a:cxnLst/>
                <a:rect l="l" t="t" r="r" b="b"/>
                <a:pathLst>
                  <a:path w="33703" h="30694" extrusionOk="0">
                    <a:moveTo>
                      <a:pt x="16850" y="1"/>
                    </a:moveTo>
                    <a:cubicBezTo>
                      <a:pt x="12921" y="1"/>
                      <a:pt x="8990" y="1498"/>
                      <a:pt x="5989" y="4492"/>
                    </a:cubicBezTo>
                    <a:cubicBezTo>
                      <a:pt x="1" y="10495"/>
                      <a:pt x="1" y="20215"/>
                      <a:pt x="5989" y="26203"/>
                    </a:cubicBezTo>
                    <a:cubicBezTo>
                      <a:pt x="8990" y="29197"/>
                      <a:pt x="12921" y="30694"/>
                      <a:pt x="16850" y="30694"/>
                    </a:cubicBezTo>
                    <a:cubicBezTo>
                      <a:pt x="20779" y="30694"/>
                      <a:pt x="24706" y="29197"/>
                      <a:pt x="27700" y="26203"/>
                    </a:cubicBezTo>
                    <a:cubicBezTo>
                      <a:pt x="33703" y="20215"/>
                      <a:pt x="33703" y="10495"/>
                      <a:pt x="27700" y="4492"/>
                    </a:cubicBezTo>
                    <a:cubicBezTo>
                      <a:pt x="24706" y="1498"/>
                      <a:pt x="20779" y="1"/>
                      <a:pt x="16850" y="1"/>
                    </a:cubicBezTo>
                    <a:close/>
                  </a:path>
                </a:pathLst>
              </a:custGeom>
              <a:solidFill>
                <a:srgbClr val="FFF140">
                  <a:alpha val="54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6303526" y="1025762"/>
                <a:ext cx="665795" cy="665336"/>
              </a:xfrm>
              <a:custGeom>
                <a:avLst/>
                <a:gdLst/>
                <a:ahLst/>
                <a:cxnLst/>
                <a:rect l="l" t="t" r="r" b="b"/>
                <a:pathLst>
                  <a:path w="21758" h="21743" extrusionOk="0">
                    <a:moveTo>
                      <a:pt x="10879" y="0"/>
                    </a:moveTo>
                    <a:cubicBezTo>
                      <a:pt x="4876" y="0"/>
                      <a:pt x="1" y="4876"/>
                      <a:pt x="1" y="10864"/>
                    </a:cubicBezTo>
                    <a:cubicBezTo>
                      <a:pt x="1" y="16867"/>
                      <a:pt x="4876" y="21742"/>
                      <a:pt x="10879" y="21742"/>
                    </a:cubicBezTo>
                    <a:cubicBezTo>
                      <a:pt x="16882" y="21742"/>
                      <a:pt x="21758" y="16867"/>
                      <a:pt x="21758" y="10864"/>
                    </a:cubicBezTo>
                    <a:cubicBezTo>
                      <a:pt x="21758" y="4846"/>
                      <a:pt x="16882" y="0"/>
                      <a:pt x="10879" y="0"/>
                    </a:cubicBezTo>
                    <a:close/>
                  </a:path>
                </a:pathLst>
              </a:custGeom>
              <a:solidFill>
                <a:srgbClr val="FFFAD2">
                  <a:alpha val="67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6440584" y="1163309"/>
                <a:ext cx="390272" cy="390242"/>
              </a:xfrm>
              <a:custGeom>
                <a:avLst/>
                <a:gdLst/>
                <a:ahLst/>
                <a:cxnLst/>
                <a:rect l="l" t="t" r="r" b="b"/>
                <a:pathLst>
                  <a:path w="12754" h="12753" extrusionOk="0">
                    <a:moveTo>
                      <a:pt x="6385" y="0"/>
                    </a:moveTo>
                    <a:cubicBezTo>
                      <a:pt x="2850" y="0"/>
                      <a:pt x="1" y="2849"/>
                      <a:pt x="1" y="6369"/>
                    </a:cubicBezTo>
                    <a:cubicBezTo>
                      <a:pt x="1" y="9903"/>
                      <a:pt x="2850" y="12753"/>
                      <a:pt x="6385" y="12753"/>
                    </a:cubicBezTo>
                    <a:cubicBezTo>
                      <a:pt x="9904" y="12753"/>
                      <a:pt x="12753" y="9903"/>
                      <a:pt x="12753" y="6369"/>
                    </a:cubicBezTo>
                    <a:cubicBezTo>
                      <a:pt x="12753" y="2849"/>
                      <a:pt x="9904" y="0"/>
                      <a:pt x="6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31"/>
            <p:cNvGrpSpPr/>
            <p:nvPr/>
          </p:nvGrpSpPr>
          <p:grpSpPr>
            <a:xfrm>
              <a:off x="5517893" y="1898717"/>
              <a:ext cx="3146846" cy="2560613"/>
              <a:chOff x="1997984" y="185639"/>
              <a:chExt cx="978619" cy="796334"/>
            </a:xfrm>
          </p:grpSpPr>
          <p:grpSp>
            <p:nvGrpSpPr>
              <p:cNvPr id="271" name="Google Shape;271;p31"/>
              <p:cNvGrpSpPr/>
              <p:nvPr/>
            </p:nvGrpSpPr>
            <p:grpSpPr>
              <a:xfrm>
                <a:off x="1997984" y="185639"/>
                <a:ext cx="978619" cy="796334"/>
                <a:chOff x="1997984" y="185639"/>
                <a:chExt cx="978619" cy="796334"/>
              </a:xfrm>
            </p:grpSpPr>
            <p:grpSp>
              <p:nvGrpSpPr>
                <p:cNvPr id="272" name="Google Shape;272;p31"/>
                <p:cNvGrpSpPr/>
                <p:nvPr/>
              </p:nvGrpSpPr>
              <p:grpSpPr>
                <a:xfrm>
                  <a:off x="1997984" y="185639"/>
                  <a:ext cx="978619" cy="796334"/>
                  <a:chOff x="1997984" y="185639"/>
                  <a:chExt cx="978619" cy="796334"/>
                </a:xfrm>
              </p:grpSpPr>
              <p:grpSp>
                <p:nvGrpSpPr>
                  <p:cNvPr id="273" name="Google Shape;273;p31"/>
                  <p:cNvGrpSpPr/>
                  <p:nvPr/>
                </p:nvGrpSpPr>
                <p:grpSpPr>
                  <a:xfrm>
                    <a:off x="1997984" y="185639"/>
                    <a:ext cx="978619" cy="796334"/>
                    <a:chOff x="1997984" y="185639"/>
                    <a:chExt cx="978619" cy="796334"/>
                  </a:xfrm>
                </p:grpSpPr>
                <p:sp>
                  <p:nvSpPr>
                    <p:cNvPr id="274" name="Google Shape;274;p31"/>
                    <p:cNvSpPr/>
                    <p:nvPr/>
                  </p:nvSpPr>
                  <p:spPr>
                    <a:xfrm>
                      <a:off x="2460013" y="766091"/>
                      <a:ext cx="53642" cy="181366"/>
                    </a:xfrm>
                    <a:custGeom>
                      <a:avLst/>
                      <a:gdLst/>
                      <a:ahLst/>
                      <a:cxnLst/>
                      <a:rect l="l" t="t" r="r" b="b"/>
                      <a:pathLst>
                        <a:path w="1753" h="5927" extrusionOk="0">
                          <a:moveTo>
                            <a:pt x="1" y="0"/>
                          </a:moveTo>
                          <a:lnTo>
                            <a:pt x="1" y="5927"/>
                          </a:lnTo>
                          <a:lnTo>
                            <a:pt x="1753" y="5927"/>
                          </a:lnTo>
                          <a:lnTo>
                            <a:pt x="17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2427394" y="960952"/>
                      <a:ext cx="119830" cy="7956"/>
                    </a:xfrm>
                    <a:custGeom>
                      <a:avLst/>
                      <a:gdLst/>
                      <a:ahLst/>
                      <a:cxnLst/>
                      <a:rect l="l" t="t" r="r" b="b"/>
                      <a:pathLst>
                        <a:path w="3916" h="260" extrusionOk="0">
                          <a:moveTo>
                            <a:pt x="137" y="1"/>
                          </a:moveTo>
                          <a:lnTo>
                            <a:pt x="0" y="260"/>
                          </a:lnTo>
                          <a:lnTo>
                            <a:pt x="3916" y="260"/>
                          </a:lnTo>
                          <a:lnTo>
                            <a:pt x="37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2427394" y="968877"/>
                      <a:ext cx="119830" cy="13097"/>
                    </a:xfrm>
                    <a:custGeom>
                      <a:avLst/>
                      <a:gdLst/>
                      <a:ahLst/>
                      <a:cxnLst/>
                      <a:rect l="l" t="t" r="r" b="b"/>
                      <a:pathLst>
                        <a:path w="3916" h="428" extrusionOk="0">
                          <a:moveTo>
                            <a:pt x="0" y="1"/>
                          </a:moveTo>
                          <a:lnTo>
                            <a:pt x="0" y="427"/>
                          </a:lnTo>
                          <a:lnTo>
                            <a:pt x="3916" y="427"/>
                          </a:lnTo>
                          <a:lnTo>
                            <a:pt x="39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1997984" y="185639"/>
                      <a:ext cx="978619" cy="589784"/>
                    </a:xfrm>
                    <a:custGeom>
                      <a:avLst/>
                      <a:gdLst/>
                      <a:ahLst/>
                      <a:cxnLst/>
                      <a:rect l="l" t="t" r="r" b="b"/>
                      <a:pathLst>
                        <a:path w="31981" h="19274" extrusionOk="0">
                          <a:moveTo>
                            <a:pt x="3475" y="0"/>
                          </a:moveTo>
                          <a:lnTo>
                            <a:pt x="123" y="18649"/>
                          </a:lnTo>
                          <a:lnTo>
                            <a:pt x="1" y="19274"/>
                          </a:lnTo>
                          <a:lnTo>
                            <a:pt x="31981" y="19274"/>
                          </a:lnTo>
                          <a:lnTo>
                            <a:pt x="31859" y="18649"/>
                          </a:lnTo>
                          <a:lnTo>
                            <a:pt x="285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2001717" y="185639"/>
                      <a:ext cx="971183" cy="570690"/>
                    </a:xfrm>
                    <a:custGeom>
                      <a:avLst/>
                      <a:gdLst/>
                      <a:ahLst/>
                      <a:cxnLst/>
                      <a:rect l="l" t="t" r="r" b="b"/>
                      <a:pathLst>
                        <a:path w="31738" h="18650" extrusionOk="0">
                          <a:moveTo>
                            <a:pt x="3353" y="0"/>
                          </a:moveTo>
                          <a:lnTo>
                            <a:pt x="1" y="18649"/>
                          </a:lnTo>
                          <a:lnTo>
                            <a:pt x="31737" y="18649"/>
                          </a:lnTo>
                          <a:lnTo>
                            <a:pt x="283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2460013" y="766091"/>
                      <a:ext cx="13556" cy="181366"/>
                    </a:xfrm>
                    <a:custGeom>
                      <a:avLst/>
                      <a:gdLst/>
                      <a:ahLst/>
                      <a:cxnLst/>
                      <a:rect l="l" t="t" r="r" b="b"/>
                      <a:pathLst>
                        <a:path w="443" h="5927" extrusionOk="0">
                          <a:moveTo>
                            <a:pt x="1" y="0"/>
                          </a:moveTo>
                          <a:lnTo>
                            <a:pt x="1" y="5927"/>
                          </a:lnTo>
                          <a:lnTo>
                            <a:pt x="442" y="5927"/>
                          </a:lnTo>
                          <a:lnTo>
                            <a:pt x="4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2450221" y="933932"/>
                      <a:ext cx="74174" cy="34058"/>
                    </a:xfrm>
                    <a:custGeom>
                      <a:avLst/>
                      <a:gdLst/>
                      <a:ahLst/>
                      <a:cxnLst/>
                      <a:rect l="l" t="t" r="r" b="b"/>
                      <a:pathLst>
                        <a:path w="2424" h="1113" extrusionOk="0">
                          <a:moveTo>
                            <a:pt x="321" y="0"/>
                          </a:moveTo>
                          <a:lnTo>
                            <a:pt x="1" y="1112"/>
                          </a:lnTo>
                          <a:lnTo>
                            <a:pt x="2423" y="1112"/>
                          </a:lnTo>
                          <a:lnTo>
                            <a:pt x="21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31"/>
                  <p:cNvGrpSpPr/>
                  <p:nvPr/>
                </p:nvGrpSpPr>
                <p:grpSpPr>
                  <a:xfrm>
                    <a:off x="2016160" y="192157"/>
                    <a:ext cx="944132" cy="551565"/>
                    <a:chOff x="2016160" y="192157"/>
                    <a:chExt cx="944132" cy="551565"/>
                  </a:xfrm>
                </p:grpSpPr>
                <p:sp>
                  <p:nvSpPr>
                    <p:cNvPr id="282" name="Google Shape;282;p31"/>
                    <p:cNvSpPr/>
                    <p:nvPr/>
                  </p:nvSpPr>
                  <p:spPr>
                    <a:xfrm>
                      <a:off x="2016160" y="439711"/>
                      <a:ext cx="325003" cy="304011"/>
                    </a:xfrm>
                    <a:custGeom>
                      <a:avLst/>
                      <a:gdLst/>
                      <a:ahLst/>
                      <a:cxnLst/>
                      <a:rect l="l" t="t" r="r" b="b"/>
                      <a:pathLst>
                        <a:path w="10621" h="9935" extrusionOk="0">
                          <a:moveTo>
                            <a:pt x="1738" y="1"/>
                          </a:moveTo>
                          <a:lnTo>
                            <a:pt x="1" y="9935"/>
                          </a:lnTo>
                          <a:lnTo>
                            <a:pt x="10041" y="9935"/>
                          </a:lnTo>
                          <a:lnTo>
                            <a:pt x="106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335073" y="439711"/>
                      <a:ext cx="306337" cy="304011"/>
                    </a:xfrm>
                    <a:custGeom>
                      <a:avLst/>
                      <a:gdLst/>
                      <a:ahLst/>
                      <a:cxnLst/>
                      <a:rect l="l" t="t" r="r" b="b"/>
                      <a:pathLst>
                        <a:path w="10011" h="9935" extrusionOk="0">
                          <a:moveTo>
                            <a:pt x="549" y="1"/>
                          </a:moveTo>
                          <a:lnTo>
                            <a:pt x="0" y="9935"/>
                          </a:lnTo>
                          <a:lnTo>
                            <a:pt x="10010" y="9935"/>
                          </a:lnTo>
                          <a:lnTo>
                            <a:pt x="944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2634372" y="439711"/>
                      <a:ext cx="325921" cy="304011"/>
                    </a:xfrm>
                    <a:custGeom>
                      <a:avLst/>
                      <a:gdLst/>
                      <a:ahLst/>
                      <a:cxnLst/>
                      <a:rect l="l" t="t" r="r" b="b"/>
                      <a:pathLst>
                        <a:path w="10651" h="9935" extrusionOk="0">
                          <a:moveTo>
                            <a:pt x="1" y="1"/>
                          </a:moveTo>
                          <a:lnTo>
                            <a:pt x="610" y="9935"/>
                          </a:lnTo>
                          <a:lnTo>
                            <a:pt x="10651" y="9935"/>
                          </a:lnTo>
                          <a:lnTo>
                            <a:pt x="88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2070261" y="192157"/>
                      <a:ext cx="286294" cy="241067"/>
                    </a:xfrm>
                    <a:custGeom>
                      <a:avLst/>
                      <a:gdLst/>
                      <a:ahLst/>
                      <a:cxnLst/>
                      <a:rect l="l" t="t" r="r" b="b"/>
                      <a:pathLst>
                        <a:path w="9356" h="7878" extrusionOk="0">
                          <a:moveTo>
                            <a:pt x="1387" y="1"/>
                          </a:moveTo>
                          <a:lnTo>
                            <a:pt x="0" y="7878"/>
                          </a:lnTo>
                          <a:lnTo>
                            <a:pt x="8883" y="7878"/>
                          </a:lnTo>
                          <a:lnTo>
                            <a:pt x="93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2352332" y="192157"/>
                      <a:ext cx="271820" cy="241067"/>
                    </a:xfrm>
                    <a:custGeom>
                      <a:avLst/>
                      <a:gdLst/>
                      <a:ahLst/>
                      <a:cxnLst/>
                      <a:rect l="l" t="t" r="r" b="b"/>
                      <a:pathLst>
                        <a:path w="8883" h="7878" extrusionOk="0">
                          <a:moveTo>
                            <a:pt x="442" y="1"/>
                          </a:moveTo>
                          <a:lnTo>
                            <a:pt x="0" y="7878"/>
                          </a:lnTo>
                          <a:lnTo>
                            <a:pt x="8883" y="7878"/>
                          </a:lnTo>
                          <a:lnTo>
                            <a:pt x="84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2619470" y="192157"/>
                      <a:ext cx="285804" cy="241067"/>
                    </a:xfrm>
                    <a:custGeom>
                      <a:avLst/>
                      <a:gdLst/>
                      <a:ahLst/>
                      <a:cxnLst/>
                      <a:rect l="l" t="t" r="r" b="b"/>
                      <a:pathLst>
                        <a:path w="9340" h="7878" extrusionOk="0">
                          <a:moveTo>
                            <a:pt x="0" y="1"/>
                          </a:moveTo>
                          <a:lnTo>
                            <a:pt x="473" y="7878"/>
                          </a:lnTo>
                          <a:lnTo>
                            <a:pt x="9340" y="7878"/>
                          </a:lnTo>
                          <a:lnTo>
                            <a:pt x="79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 name="Google Shape;288;p31"/>
                <p:cNvGrpSpPr/>
                <p:nvPr/>
              </p:nvGrpSpPr>
              <p:grpSpPr>
                <a:xfrm>
                  <a:off x="2023627" y="195890"/>
                  <a:ext cx="928282" cy="543181"/>
                  <a:chOff x="2023627" y="195890"/>
                  <a:chExt cx="928282" cy="543181"/>
                </a:xfrm>
              </p:grpSpPr>
              <p:sp>
                <p:nvSpPr>
                  <p:cNvPr id="289" name="Google Shape;289;p31"/>
                  <p:cNvSpPr/>
                  <p:nvPr/>
                </p:nvSpPr>
                <p:spPr>
                  <a:xfrm>
                    <a:off x="2031093" y="658838"/>
                    <a:ext cx="50857" cy="38740"/>
                  </a:xfrm>
                  <a:custGeom>
                    <a:avLst/>
                    <a:gdLst/>
                    <a:ahLst/>
                    <a:cxnLst/>
                    <a:rect l="l" t="t" r="r" b="b"/>
                    <a:pathLst>
                      <a:path w="1662" h="1266" extrusionOk="0">
                        <a:moveTo>
                          <a:pt x="458" y="1"/>
                        </a:moveTo>
                        <a:cubicBezTo>
                          <a:pt x="320" y="107"/>
                          <a:pt x="275" y="138"/>
                          <a:pt x="138" y="229"/>
                        </a:cubicBezTo>
                        <a:lnTo>
                          <a:pt x="0" y="1037"/>
                        </a:lnTo>
                        <a:cubicBezTo>
                          <a:pt x="92" y="1113"/>
                          <a:pt x="153" y="1174"/>
                          <a:pt x="244" y="1265"/>
                        </a:cubicBezTo>
                        <a:lnTo>
                          <a:pt x="1219" y="1265"/>
                        </a:lnTo>
                        <a:cubicBezTo>
                          <a:pt x="1356" y="1189"/>
                          <a:pt x="1417" y="1128"/>
                          <a:pt x="1555" y="1037"/>
                        </a:cubicBezTo>
                        <a:lnTo>
                          <a:pt x="1661" y="229"/>
                        </a:lnTo>
                        <a:cubicBezTo>
                          <a:pt x="1570" y="153"/>
                          <a:pt x="1509" y="107"/>
                          <a:pt x="1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2023627" y="698465"/>
                    <a:ext cx="51775" cy="40606"/>
                  </a:xfrm>
                  <a:custGeom>
                    <a:avLst/>
                    <a:gdLst/>
                    <a:ahLst/>
                    <a:cxnLst/>
                    <a:rect l="l" t="t" r="r" b="b"/>
                    <a:pathLst>
                      <a:path w="1692" h="1327" extrusionOk="0">
                        <a:moveTo>
                          <a:pt x="458" y="1"/>
                        </a:moveTo>
                        <a:cubicBezTo>
                          <a:pt x="351" y="108"/>
                          <a:pt x="275" y="153"/>
                          <a:pt x="138" y="260"/>
                        </a:cubicBezTo>
                        <a:lnTo>
                          <a:pt x="1" y="1067"/>
                        </a:lnTo>
                        <a:lnTo>
                          <a:pt x="244" y="1326"/>
                        </a:lnTo>
                        <a:lnTo>
                          <a:pt x="1235" y="1326"/>
                        </a:lnTo>
                        <a:cubicBezTo>
                          <a:pt x="1357" y="1220"/>
                          <a:pt x="1433" y="1174"/>
                          <a:pt x="1570" y="1067"/>
                        </a:cubicBezTo>
                        <a:lnTo>
                          <a:pt x="1692" y="260"/>
                        </a:lnTo>
                        <a:cubicBezTo>
                          <a:pt x="1600" y="153"/>
                          <a:pt x="1540" y="108"/>
                          <a:pt x="1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2037152" y="620618"/>
                    <a:ext cx="50857" cy="37791"/>
                  </a:xfrm>
                  <a:custGeom>
                    <a:avLst/>
                    <a:gdLst/>
                    <a:ahLst/>
                    <a:cxnLst/>
                    <a:rect l="l" t="t" r="r" b="b"/>
                    <a:pathLst>
                      <a:path w="1662" h="1235" extrusionOk="0">
                        <a:moveTo>
                          <a:pt x="458" y="0"/>
                        </a:moveTo>
                        <a:cubicBezTo>
                          <a:pt x="321" y="92"/>
                          <a:pt x="260" y="138"/>
                          <a:pt x="122" y="229"/>
                        </a:cubicBezTo>
                        <a:lnTo>
                          <a:pt x="1" y="1006"/>
                        </a:lnTo>
                        <a:cubicBezTo>
                          <a:pt x="92" y="1097"/>
                          <a:pt x="153" y="1143"/>
                          <a:pt x="244" y="1235"/>
                        </a:cubicBezTo>
                        <a:lnTo>
                          <a:pt x="1219" y="1235"/>
                        </a:lnTo>
                        <a:cubicBezTo>
                          <a:pt x="1357" y="1143"/>
                          <a:pt x="1402" y="1097"/>
                          <a:pt x="1539" y="1006"/>
                        </a:cubicBezTo>
                        <a:lnTo>
                          <a:pt x="1661" y="229"/>
                        </a:lnTo>
                        <a:cubicBezTo>
                          <a:pt x="1555" y="138"/>
                          <a:pt x="1509" y="92"/>
                          <a:pt x="14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2084704" y="620618"/>
                    <a:ext cx="50857" cy="37791"/>
                  </a:xfrm>
                  <a:custGeom>
                    <a:avLst/>
                    <a:gdLst/>
                    <a:ahLst/>
                    <a:cxnLst/>
                    <a:rect l="l" t="t" r="r" b="b"/>
                    <a:pathLst>
                      <a:path w="1662" h="1235" extrusionOk="0">
                        <a:moveTo>
                          <a:pt x="427" y="0"/>
                        </a:moveTo>
                        <a:cubicBezTo>
                          <a:pt x="305" y="92"/>
                          <a:pt x="229" y="138"/>
                          <a:pt x="123" y="229"/>
                        </a:cubicBezTo>
                        <a:lnTo>
                          <a:pt x="1" y="1006"/>
                        </a:lnTo>
                        <a:cubicBezTo>
                          <a:pt x="92" y="1097"/>
                          <a:pt x="153" y="1143"/>
                          <a:pt x="244" y="1235"/>
                        </a:cubicBezTo>
                        <a:lnTo>
                          <a:pt x="1220" y="1235"/>
                        </a:lnTo>
                        <a:cubicBezTo>
                          <a:pt x="1357" y="1143"/>
                          <a:pt x="1433" y="1097"/>
                          <a:pt x="1539" y="1006"/>
                        </a:cubicBezTo>
                        <a:lnTo>
                          <a:pt x="1661" y="229"/>
                        </a:lnTo>
                        <a:cubicBezTo>
                          <a:pt x="1539" y="138"/>
                          <a:pt x="1509" y="92"/>
                          <a:pt x="1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2133205" y="620618"/>
                    <a:ext cx="49450" cy="37791"/>
                  </a:xfrm>
                  <a:custGeom>
                    <a:avLst/>
                    <a:gdLst/>
                    <a:ahLst/>
                    <a:cxnLst/>
                    <a:rect l="l" t="t" r="r" b="b"/>
                    <a:pathLst>
                      <a:path w="1616" h="1235" extrusionOk="0">
                        <a:moveTo>
                          <a:pt x="427" y="0"/>
                        </a:moveTo>
                        <a:cubicBezTo>
                          <a:pt x="305" y="92"/>
                          <a:pt x="229" y="138"/>
                          <a:pt x="122" y="229"/>
                        </a:cubicBezTo>
                        <a:lnTo>
                          <a:pt x="0" y="1006"/>
                        </a:lnTo>
                        <a:cubicBezTo>
                          <a:pt x="92" y="1097"/>
                          <a:pt x="153" y="1143"/>
                          <a:pt x="244" y="1235"/>
                        </a:cubicBezTo>
                        <a:lnTo>
                          <a:pt x="1219" y="1235"/>
                        </a:lnTo>
                        <a:cubicBezTo>
                          <a:pt x="1341" y="1143"/>
                          <a:pt x="1417" y="1097"/>
                          <a:pt x="1524" y="1006"/>
                        </a:cubicBezTo>
                        <a:lnTo>
                          <a:pt x="1615" y="229"/>
                        </a:lnTo>
                        <a:cubicBezTo>
                          <a:pt x="1524" y="138"/>
                          <a:pt x="1463" y="92"/>
                          <a:pt x="13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180758" y="620618"/>
                    <a:ext cx="49450" cy="37791"/>
                  </a:xfrm>
                  <a:custGeom>
                    <a:avLst/>
                    <a:gdLst/>
                    <a:ahLst/>
                    <a:cxnLst/>
                    <a:rect l="l" t="t" r="r" b="b"/>
                    <a:pathLst>
                      <a:path w="1616" h="1235" extrusionOk="0">
                        <a:moveTo>
                          <a:pt x="412" y="0"/>
                        </a:moveTo>
                        <a:cubicBezTo>
                          <a:pt x="290" y="92"/>
                          <a:pt x="214" y="138"/>
                          <a:pt x="107" y="229"/>
                        </a:cubicBezTo>
                        <a:lnTo>
                          <a:pt x="0" y="1006"/>
                        </a:lnTo>
                        <a:cubicBezTo>
                          <a:pt x="107" y="1097"/>
                          <a:pt x="168" y="1143"/>
                          <a:pt x="259" y="1235"/>
                        </a:cubicBezTo>
                        <a:lnTo>
                          <a:pt x="1234" y="1235"/>
                        </a:lnTo>
                        <a:cubicBezTo>
                          <a:pt x="1341" y="1143"/>
                          <a:pt x="1417" y="1097"/>
                          <a:pt x="1539" y="1006"/>
                        </a:cubicBezTo>
                        <a:lnTo>
                          <a:pt x="1615" y="229"/>
                        </a:lnTo>
                        <a:cubicBezTo>
                          <a:pt x="1509" y="138"/>
                          <a:pt x="1463" y="92"/>
                          <a:pt x="13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228769" y="620618"/>
                    <a:ext cx="48991" cy="37791"/>
                  </a:xfrm>
                  <a:custGeom>
                    <a:avLst/>
                    <a:gdLst/>
                    <a:ahLst/>
                    <a:cxnLst/>
                    <a:rect l="l" t="t" r="r" b="b"/>
                    <a:pathLst>
                      <a:path w="1601" h="1235" extrusionOk="0">
                        <a:moveTo>
                          <a:pt x="381" y="0"/>
                        </a:moveTo>
                        <a:cubicBezTo>
                          <a:pt x="260" y="92"/>
                          <a:pt x="183" y="138"/>
                          <a:pt x="77" y="229"/>
                        </a:cubicBezTo>
                        <a:lnTo>
                          <a:pt x="1" y="1006"/>
                        </a:lnTo>
                        <a:cubicBezTo>
                          <a:pt x="107" y="1097"/>
                          <a:pt x="168" y="1143"/>
                          <a:pt x="260" y="1235"/>
                        </a:cubicBezTo>
                        <a:lnTo>
                          <a:pt x="1235" y="1235"/>
                        </a:lnTo>
                        <a:cubicBezTo>
                          <a:pt x="1357" y="1143"/>
                          <a:pt x="1433" y="1097"/>
                          <a:pt x="1539" y="1006"/>
                        </a:cubicBezTo>
                        <a:lnTo>
                          <a:pt x="1600" y="229"/>
                        </a:lnTo>
                        <a:cubicBezTo>
                          <a:pt x="1494" y="138"/>
                          <a:pt x="1433" y="92"/>
                          <a:pt x="1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2275862" y="620618"/>
                    <a:ext cx="48991" cy="37791"/>
                  </a:xfrm>
                  <a:custGeom>
                    <a:avLst/>
                    <a:gdLst/>
                    <a:ahLst/>
                    <a:cxnLst/>
                    <a:rect l="l" t="t" r="r" b="b"/>
                    <a:pathLst>
                      <a:path w="1601" h="1235" extrusionOk="0">
                        <a:moveTo>
                          <a:pt x="366" y="0"/>
                        </a:moveTo>
                        <a:cubicBezTo>
                          <a:pt x="259" y="92"/>
                          <a:pt x="183" y="138"/>
                          <a:pt x="61" y="229"/>
                        </a:cubicBezTo>
                        <a:lnTo>
                          <a:pt x="0" y="1006"/>
                        </a:lnTo>
                        <a:cubicBezTo>
                          <a:pt x="122" y="1097"/>
                          <a:pt x="168" y="1143"/>
                          <a:pt x="275" y="1235"/>
                        </a:cubicBezTo>
                        <a:lnTo>
                          <a:pt x="1250" y="1235"/>
                        </a:lnTo>
                        <a:cubicBezTo>
                          <a:pt x="1356" y="1143"/>
                          <a:pt x="1433" y="1097"/>
                          <a:pt x="1554" y="1006"/>
                        </a:cubicBezTo>
                        <a:lnTo>
                          <a:pt x="1600" y="229"/>
                        </a:lnTo>
                        <a:cubicBezTo>
                          <a:pt x="1493" y="138"/>
                          <a:pt x="1433" y="92"/>
                          <a:pt x="1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2079104" y="658838"/>
                    <a:ext cx="50857" cy="38740"/>
                  </a:xfrm>
                  <a:custGeom>
                    <a:avLst/>
                    <a:gdLst/>
                    <a:ahLst/>
                    <a:cxnLst/>
                    <a:rect l="l" t="t" r="r" b="b"/>
                    <a:pathLst>
                      <a:path w="1662" h="1266" extrusionOk="0">
                        <a:moveTo>
                          <a:pt x="427" y="1"/>
                        </a:moveTo>
                        <a:cubicBezTo>
                          <a:pt x="306" y="107"/>
                          <a:pt x="245" y="138"/>
                          <a:pt x="107" y="229"/>
                        </a:cubicBezTo>
                        <a:lnTo>
                          <a:pt x="1" y="1037"/>
                        </a:lnTo>
                        <a:cubicBezTo>
                          <a:pt x="92" y="1113"/>
                          <a:pt x="153" y="1174"/>
                          <a:pt x="245" y="1265"/>
                        </a:cubicBezTo>
                        <a:lnTo>
                          <a:pt x="1220" y="1265"/>
                        </a:lnTo>
                        <a:cubicBezTo>
                          <a:pt x="1342" y="1189"/>
                          <a:pt x="1403" y="1128"/>
                          <a:pt x="1540" y="1037"/>
                        </a:cubicBezTo>
                        <a:lnTo>
                          <a:pt x="1662" y="229"/>
                        </a:lnTo>
                        <a:cubicBezTo>
                          <a:pt x="1555" y="153"/>
                          <a:pt x="1509" y="107"/>
                          <a:pt x="1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2128064" y="658838"/>
                    <a:ext cx="49909" cy="38740"/>
                  </a:xfrm>
                  <a:custGeom>
                    <a:avLst/>
                    <a:gdLst/>
                    <a:ahLst/>
                    <a:cxnLst/>
                    <a:rect l="l" t="t" r="r" b="b"/>
                    <a:pathLst>
                      <a:path w="1631" h="1266" extrusionOk="0">
                        <a:moveTo>
                          <a:pt x="442" y="1"/>
                        </a:moveTo>
                        <a:cubicBezTo>
                          <a:pt x="305" y="107"/>
                          <a:pt x="229" y="138"/>
                          <a:pt x="107" y="229"/>
                        </a:cubicBezTo>
                        <a:lnTo>
                          <a:pt x="1" y="1037"/>
                        </a:lnTo>
                        <a:cubicBezTo>
                          <a:pt x="92" y="1113"/>
                          <a:pt x="153" y="1174"/>
                          <a:pt x="244" y="1265"/>
                        </a:cubicBezTo>
                        <a:lnTo>
                          <a:pt x="1219" y="1265"/>
                        </a:lnTo>
                        <a:cubicBezTo>
                          <a:pt x="1357" y="1189"/>
                          <a:pt x="1433" y="1128"/>
                          <a:pt x="1539" y="1037"/>
                        </a:cubicBezTo>
                        <a:lnTo>
                          <a:pt x="1631" y="229"/>
                        </a:lnTo>
                        <a:cubicBezTo>
                          <a:pt x="1539" y="153"/>
                          <a:pt x="1478" y="107"/>
                          <a:pt x="1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2177024" y="658838"/>
                    <a:ext cx="49450" cy="38740"/>
                  </a:xfrm>
                  <a:custGeom>
                    <a:avLst/>
                    <a:gdLst/>
                    <a:ahLst/>
                    <a:cxnLst/>
                    <a:rect l="l" t="t" r="r" b="b"/>
                    <a:pathLst>
                      <a:path w="1616" h="1266" extrusionOk="0">
                        <a:moveTo>
                          <a:pt x="396" y="1"/>
                        </a:moveTo>
                        <a:cubicBezTo>
                          <a:pt x="290" y="107"/>
                          <a:pt x="214" y="138"/>
                          <a:pt x="92" y="229"/>
                        </a:cubicBezTo>
                        <a:lnTo>
                          <a:pt x="0" y="1037"/>
                        </a:lnTo>
                        <a:cubicBezTo>
                          <a:pt x="107" y="1113"/>
                          <a:pt x="168" y="1174"/>
                          <a:pt x="259" y="1265"/>
                        </a:cubicBezTo>
                        <a:lnTo>
                          <a:pt x="1234" y="1265"/>
                        </a:lnTo>
                        <a:cubicBezTo>
                          <a:pt x="1356" y="1189"/>
                          <a:pt x="1433" y="1128"/>
                          <a:pt x="1539" y="1037"/>
                        </a:cubicBezTo>
                        <a:lnTo>
                          <a:pt x="1615" y="229"/>
                        </a:lnTo>
                        <a:cubicBezTo>
                          <a:pt x="1509" y="153"/>
                          <a:pt x="1448" y="107"/>
                          <a:pt x="13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225495" y="658838"/>
                    <a:ext cx="48991" cy="38740"/>
                  </a:xfrm>
                  <a:custGeom>
                    <a:avLst/>
                    <a:gdLst/>
                    <a:ahLst/>
                    <a:cxnLst/>
                    <a:rect l="l" t="t" r="r" b="b"/>
                    <a:pathLst>
                      <a:path w="1601" h="1266" extrusionOk="0">
                        <a:moveTo>
                          <a:pt x="382" y="1"/>
                        </a:moveTo>
                        <a:cubicBezTo>
                          <a:pt x="260" y="107"/>
                          <a:pt x="184" y="138"/>
                          <a:pt x="62" y="229"/>
                        </a:cubicBezTo>
                        <a:lnTo>
                          <a:pt x="1" y="1037"/>
                        </a:lnTo>
                        <a:cubicBezTo>
                          <a:pt x="108" y="1113"/>
                          <a:pt x="168" y="1174"/>
                          <a:pt x="260" y="1265"/>
                        </a:cubicBezTo>
                        <a:lnTo>
                          <a:pt x="1235" y="1265"/>
                        </a:lnTo>
                        <a:cubicBezTo>
                          <a:pt x="1342" y="1189"/>
                          <a:pt x="1418" y="1128"/>
                          <a:pt x="1540" y="1037"/>
                        </a:cubicBezTo>
                        <a:lnTo>
                          <a:pt x="1601" y="229"/>
                        </a:lnTo>
                        <a:cubicBezTo>
                          <a:pt x="1494" y="153"/>
                          <a:pt x="1448" y="107"/>
                          <a:pt x="13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273537" y="658838"/>
                    <a:ext cx="48960" cy="38740"/>
                  </a:xfrm>
                  <a:custGeom>
                    <a:avLst/>
                    <a:gdLst/>
                    <a:ahLst/>
                    <a:cxnLst/>
                    <a:rect l="l" t="t" r="r" b="b"/>
                    <a:pathLst>
                      <a:path w="1600" h="1266" extrusionOk="0">
                        <a:moveTo>
                          <a:pt x="366" y="1"/>
                        </a:moveTo>
                        <a:cubicBezTo>
                          <a:pt x="259" y="107"/>
                          <a:pt x="183" y="138"/>
                          <a:pt x="61" y="229"/>
                        </a:cubicBezTo>
                        <a:lnTo>
                          <a:pt x="0" y="1037"/>
                        </a:lnTo>
                        <a:cubicBezTo>
                          <a:pt x="107" y="1113"/>
                          <a:pt x="153" y="1174"/>
                          <a:pt x="274" y="1265"/>
                        </a:cubicBezTo>
                        <a:lnTo>
                          <a:pt x="1250" y="1265"/>
                        </a:lnTo>
                        <a:cubicBezTo>
                          <a:pt x="1356" y="1189"/>
                          <a:pt x="1432" y="1128"/>
                          <a:pt x="1554" y="1037"/>
                        </a:cubicBezTo>
                        <a:lnTo>
                          <a:pt x="1600" y="229"/>
                        </a:lnTo>
                        <a:cubicBezTo>
                          <a:pt x="1493" y="153"/>
                          <a:pt x="1432" y="107"/>
                          <a:pt x="1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2073046" y="698465"/>
                    <a:ext cx="51316" cy="40606"/>
                  </a:xfrm>
                  <a:custGeom>
                    <a:avLst/>
                    <a:gdLst/>
                    <a:ahLst/>
                    <a:cxnLst/>
                    <a:rect l="l" t="t" r="r" b="b"/>
                    <a:pathLst>
                      <a:path w="1677" h="1327" extrusionOk="0">
                        <a:moveTo>
                          <a:pt x="458" y="1"/>
                        </a:moveTo>
                        <a:cubicBezTo>
                          <a:pt x="336" y="108"/>
                          <a:pt x="275" y="153"/>
                          <a:pt x="138" y="260"/>
                        </a:cubicBezTo>
                        <a:lnTo>
                          <a:pt x="1" y="1067"/>
                        </a:lnTo>
                        <a:lnTo>
                          <a:pt x="260" y="1326"/>
                        </a:lnTo>
                        <a:lnTo>
                          <a:pt x="1250" y="1326"/>
                        </a:lnTo>
                        <a:cubicBezTo>
                          <a:pt x="1372" y="1220"/>
                          <a:pt x="1433" y="1174"/>
                          <a:pt x="1570" y="1067"/>
                        </a:cubicBezTo>
                        <a:lnTo>
                          <a:pt x="1677" y="260"/>
                        </a:lnTo>
                        <a:lnTo>
                          <a:pt x="14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2122006" y="698465"/>
                    <a:ext cx="51316" cy="40606"/>
                  </a:xfrm>
                  <a:custGeom>
                    <a:avLst/>
                    <a:gdLst/>
                    <a:ahLst/>
                    <a:cxnLst/>
                    <a:rect l="l" t="t" r="r" b="b"/>
                    <a:pathLst>
                      <a:path w="1677" h="1327" extrusionOk="0">
                        <a:moveTo>
                          <a:pt x="442" y="1"/>
                        </a:moveTo>
                        <a:cubicBezTo>
                          <a:pt x="305" y="108"/>
                          <a:pt x="260" y="153"/>
                          <a:pt x="122" y="260"/>
                        </a:cubicBezTo>
                        <a:lnTo>
                          <a:pt x="1" y="1067"/>
                        </a:lnTo>
                        <a:cubicBezTo>
                          <a:pt x="122" y="1174"/>
                          <a:pt x="183" y="1220"/>
                          <a:pt x="275" y="1326"/>
                        </a:cubicBezTo>
                        <a:lnTo>
                          <a:pt x="1265" y="1326"/>
                        </a:lnTo>
                        <a:cubicBezTo>
                          <a:pt x="1402" y="1220"/>
                          <a:pt x="1448" y="1174"/>
                          <a:pt x="1585" y="1067"/>
                        </a:cubicBezTo>
                        <a:lnTo>
                          <a:pt x="1676" y="260"/>
                        </a:lnTo>
                        <a:cubicBezTo>
                          <a:pt x="1585" y="153"/>
                          <a:pt x="1524" y="108"/>
                          <a:pt x="1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171884" y="698465"/>
                    <a:ext cx="50398" cy="40606"/>
                  </a:xfrm>
                  <a:custGeom>
                    <a:avLst/>
                    <a:gdLst/>
                    <a:ahLst/>
                    <a:cxnLst/>
                    <a:rect l="l" t="t" r="r" b="b"/>
                    <a:pathLst>
                      <a:path w="1647" h="1327" extrusionOk="0">
                        <a:moveTo>
                          <a:pt x="412" y="1"/>
                        </a:moveTo>
                        <a:cubicBezTo>
                          <a:pt x="275" y="108"/>
                          <a:pt x="199" y="153"/>
                          <a:pt x="92" y="260"/>
                        </a:cubicBezTo>
                        <a:lnTo>
                          <a:pt x="1" y="1067"/>
                        </a:lnTo>
                        <a:cubicBezTo>
                          <a:pt x="107" y="1174"/>
                          <a:pt x="168" y="1220"/>
                          <a:pt x="260" y="1326"/>
                        </a:cubicBezTo>
                        <a:lnTo>
                          <a:pt x="1250" y="1326"/>
                        </a:lnTo>
                        <a:cubicBezTo>
                          <a:pt x="1387" y="1220"/>
                          <a:pt x="1463" y="1174"/>
                          <a:pt x="1570" y="1067"/>
                        </a:cubicBezTo>
                        <a:lnTo>
                          <a:pt x="1646" y="260"/>
                        </a:lnTo>
                        <a:cubicBezTo>
                          <a:pt x="1540" y="153"/>
                          <a:pt x="1479" y="108"/>
                          <a:pt x="13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2220844" y="698465"/>
                    <a:ext cx="49909" cy="40606"/>
                  </a:xfrm>
                  <a:custGeom>
                    <a:avLst/>
                    <a:gdLst/>
                    <a:ahLst/>
                    <a:cxnLst/>
                    <a:rect l="l" t="t" r="r" b="b"/>
                    <a:pathLst>
                      <a:path w="1631" h="1327" extrusionOk="0">
                        <a:moveTo>
                          <a:pt x="381" y="1"/>
                        </a:moveTo>
                        <a:cubicBezTo>
                          <a:pt x="260" y="108"/>
                          <a:pt x="183" y="153"/>
                          <a:pt x="77" y="260"/>
                        </a:cubicBezTo>
                        <a:lnTo>
                          <a:pt x="1" y="1067"/>
                        </a:lnTo>
                        <a:cubicBezTo>
                          <a:pt x="92" y="1174"/>
                          <a:pt x="153" y="1220"/>
                          <a:pt x="260" y="1326"/>
                        </a:cubicBezTo>
                        <a:lnTo>
                          <a:pt x="1250" y="1326"/>
                        </a:lnTo>
                        <a:cubicBezTo>
                          <a:pt x="1372" y="1220"/>
                          <a:pt x="1448" y="1174"/>
                          <a:pt x="1555" y="1067"/>
                        </a:cubicBezTo>
                        <a:lnTo>
                          <a:pt x="1631" y="260"/>
                        </a:lnTo>
                        <a:cubicBezTo>
                          <a:pt x="1539" y="153"/>
                          <a:pt x="1478" y="108"/>
                          <a:pt x="1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270263" y="698465"/>
                    <a:ext cx="49450" cy="40606"/>
                  </a:xfrm>
                  <a:custGeom>
                    <a:avLst/>
                    <a:gdLst/>
                    <a:ahLst/>
                    <a:cxnLst/>
                    <a:rect l="l" t="t" r="r" b="b"/>
                    <a:pathLst>
                      <a:path w="1616" h="1327" extrusionOk="0">
                        <a:moveTo>
                          <a:pt x="381" y="1"/>
                        </a:moveTo>
                        <a:cubicBezTo>
                          <a:pt x="260" y="108"/>
                          <a:pt x="183" y="153"/>
                          <a:pt x="77" y="260"/>
                        </a:cubicBezTo>
                        <a:lnTo>
                          <a:pt x="1" y="1067"/>
                        </a:lnTo>
                        <a:cubicBezTo>
                          <a:pt x="92" y="1174"/>
                          <a:pt x="153" y="1220"/>
                          <a:pt x="260" y="1326"/>
                        </a:cubicBezTo>
                        <a:lnTo>
                          <a:pt x="1250" y="1326"/>
                        </a:lnTo>
                        <a:cubicBezTo>
                          <a:pt x="1372" y="1220"/>
                          <a:pt x="1448" y="1174"/>
                          <a:pt x="1555" y="1067"/>
                        </a:cubicBezTo>
                        <a:lnTo>
                          <a:pt x="1616" y="260"/>
                        </a:lnTo>
                        <a:cubicBezTo>
                          <a:pt x="1524" y="153"/>
                          <a:pt x="1463" y="108"/>
                          <a:pt x="1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393336" y="620618"/>
                    <a:ext cx="47124" cy="37791"/>
                  </a:xfrm>
                  <a:custGeom>
                    <a:avLst/>
                    <a:gdLst/>
                    <a:ahLst/>
                    <a:cxnLst/>
                    <a:rect l="l" t="t" r="r" b="b"/>
                    <a:pathLst>
                      <a:path w="1540" h="1235" extrusionOk="0">
                        <a:moveTo>
                          <a:pt x="306" y="0"/>
                        </a:moveTo>
                        <a:cubicBezTo>
                          <a:pt x="184" y="92"/>
                          <a:pt x="123" y="138"/>
                          <a:pt x="16" y="229"/>
                        </a:cubicBezTo>
                        <a:lnTo>
                          <a:pt x="1" y="1006"/>
                        </a:lnTo>
                        <a:cubicBezTo>
                          <a:pt x="92" y="1097"/>
                          <a:pt x="138" y="1143"/>
                          <a:pt x="260" y="1235"/>
                        </a:cubicBezTo>
                        <a:lnTo>
                          <a:pt x="1235" y="1235"/>
                        </a:lnTo>
                        <a:cubicBezTo>
                          <a:pt x="1342" y="1143"/>
                          <a:pt x="1403" y="1097"/>
                          <a:pt x="1524" y="1006"/>
                        </a:cubicBezTo>
                        <a:lnTo>
                          <a:pt x="1540" y="229"/>
                        </a:lnTo>
                        <a:cubicBezTo>
                          <a:pt x="1418" y="138"/>
                          <a:pt x="1372" y="92"/>
                          <a:pt x="1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440429" y="620618"/>
                    <a:ext cx="47124" cy="37791"/>
                  </a:xfrm>
                  <a:custGeom>
                    <a:avLst/>
                    <a:gdLst/>
                    <a:ahLst/>
                    <a:cxnLst/>
                    <a:rect l="l" t="t" r="r" b="b"/>
                    <a:pathLst>
                      <a:path w="1540" h="1235" extrusionOk="0">
                        <a:moveTo>
                          <a:pt x="305" y="0"/>
                        </a:moveTo>
                        <a:cubicBezTo>
                          <a:pt x="183" y="92"/>
                          <a:pt x="138" y="138"/>
                          <a:pt x="16" y="229"/>
                        </a:cubicBezTo>
                        <a:lnTo>
                          <a:pt x="1" y="1006"/>
                        </a:lnTo>
                        <a:cubicBezTo>
                          <a:pt x="107" y="1097"/>
                          <a:pt x="168" y="1143"/>
                          <a:pt x="275" y="1235"/>
                        </a:cubicBezTo>
                        <a:lnTo>
                          <a:pt x="1250" y="1235"/>
                        </a:lnTo>
                        <a:cubicBezTo>
                          <a:pt x="1372" y="1143"/>
                          <a:pt x="1418" y="1097"/>
                          <a:pt x="1539" y="1006"/>
                        </a:cubicBezTo>
                        <a:lnTo>
                          <a:pt x="1539" y="229"/>
                        </a:lnTo>
                        <a:cubicBezTo>
                          <a:pt x="1433" y="138"/>
                          <a:pt x="1372" y="92"/>
                          <a:pt x="1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87982" y="620618"/>
                    <a:ext cx="47583" cy="37791"/>
                  </a:xfrm>
                  <a:custGeom>
                    <a:avLst/>
                    <a:gdLst/>
                    <a:ahLst/>
                    <a:cxnLst/>
                    <a:rect l="l" t="t" r="r" b="b"/>
                    <a:pathLst>
                      <a:path w="1555" h="1235" extrusionOk="0">
                        <a:moveTo>
                          <a:pt x="290" y="0"/>
                        </a:moveTo>
                        <a:cubicBezTo>
                          <a:pt x="184" y="92"/>
                          <a:pt x="123" y="138"/>
                          <a:pt x="1" y="229"/>
                        </a:cubicBezTo>
                        <a:lnTo>
                          <a:pt x="1" y="1006"/>
                        </a:lnTo>
                        <a:cubicBezTo>
                          <a:pt x="123" y="1097"/>
                          <a:pt x="184" y="1143"/>
                          <a:pt x="290" y="1235"/>
                        </a:cubicBezTo>
                        <a:lnTo>
                          <a:pt x="1265" y="1235"/>
                        </a:lnTo>
                        <a:cubicBezTo>
                          <a:pt x="1372" y="1143"/>
                          <a:pt x="1433" y="1097"/>
                          <a:pt x="1555" y="1006"/>
                        </a:cubicBezTo>
                        <a:lnTo>
                          <a:pt x="1524" y="229"/>
                        </a:lnTo>
                        <a:cubicBezTo>
                          <a:pt x="1418" y="138"/>
                          <a:pt x="1357" y="92"/>
                          <a:pt x="1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536024" y="620618"/>
                    <a:ext cx="47093" cy="37791"/>
                  </a:xfrm>
                  <a:custGeom>
                    <a:avLst/>
                    <a:gdLst/>
                    <a:ahLst/>
                    <a:cxnLst/>
                    <a:rect l="l" t="t" r="r" b="b"/>
                    <a:pathLst>
                      <a:path w="1539" h="1235" extrusionOk="0">
                        <a:moveTo>
                          <a:pt x="259" y="0"/>
                        </a:moveTo>
                        <a:cubicBezTo>
                          <a:pt x="168" y="92"/>
                          <a:pt x="107" y="138"/>
                          <a:pt x="0" y="229"/>
                        </a:cubicBezTo>
                        <a:lnTo>
                          <a:pt x="15" y="1006"/>
                        </a:lnTo>
                        <a:cubicBezTo>
                          <a:pt x="137" y="1097"/>
                          <a:pt x="183" y="1143"/>
                          <a:pt x="305" y="1235"/>
                        </a:cubicBezTo>
                        <a:lnTo>
                          <a:pt x="1280" y="1235"/>
                        </a:lnTo>
                        <a:cubicBezTo>
                          <a:pt x="1371" y="1143"/>
                          <a:pt x="1432" y="1097"/>
                          <a:pt x="1539" y="1006"/>
                        </a:cubicBezTo>
                        <a:lnTo>
                          <a:pt x="1524" y="229"/>
                        </a:lnTo>
                        <a:cubicBezTo>
                          <a:pt x="1402" y="138"/>
                          <a:pt x="1326" y="92"/>
                          <a:pt x="1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583086" y="620618"/>
                    <a:ext cx="48073" cy="37791"/>
                  </a:xfrm>
                  <a:custGeom>
                    <a:avLst/>
                    <a:gdLst/>
                    <a:ahLst/>
                    <a:cxnLst/>
                    <a:rect l="l" t="t" r="r" b="b"/>
                    <a:pathLst>
                      <a:path w="1571" h="1235" extrusionOk="0">
                        <a:moveTo>
                          <a:pt x="275" y="0"/>
                        </a:moveTo>
                        <a:cubicBezTo>
                          <a:pt x="168" y="92"/>
                          <a:pt x="123" y="138"/>
                          <a:pt x="1" y="229"/>
                        </a:cubicBezTo>
                        <a:lnTo>
                          <a:pt x="47" y="1006"/>
                        </a:lnTo>
                        <a:cubicBezTo>
                          <a:pt x="153" y="1097"/>
                          <a:pt x="214" y="1143"/>
                          <a:pt x="321" y="1235"/>
                        </a:cubicBezTo>
                        <a:lnTo>
                          <a:pt x="1296" y="1235"/>
                        </a:lnTo>
                        <a:cubicBezTo>
                          <a:pt x="1387" y="1143"/>
                          <a:pt x="1448" y="1097"/>
                          <a:pt x="1570" y="1006"/>
                        </a:cubicBezTo>
                        <a:lnTo>
                          <a:pt x="1524" y="229"/>
                        </a:lnTo>
                        <a:cubicBezTo>
                          <a:pt x="1418" y="138"/>
                          <a:pt x="1357" y="92"/>
                          <a:pt x="1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2391469" y="658838"/>
                    <a:ext cx="47583" cy="38740"/>
                  </a:xfrm>
                  <a:custGeom>
                    <a:avLst/>
                    <a:gdLst/>
                    <a:ahLst/>
                    <a:cxnLst/>
                    <a:rect l="l" t="t" r="r" b="b"/>
                    <a:pathLst>
                      <a:path w="1555" h="1266" extrusionOk="0">
                        <a:moveTo>
                          <a:pt x="321" y="1"/>
                        </a:moveTo>
                        <a:cubicBezTo>
                          <a:pt x="199" y="107"/>
                          <a:pt x="153" y="138"/>
                          <a:pt x="31" y="229"/>
                        </a:cubicBezTo>
                        <a:lnTo>
                          <a:pt x="1" y="1037"/>
                        </a:lnTo>
                        <a:cubicBezTo>
                          <a:pt x="108" y="1113"/>
                          <a:pt x="168" y="1174"/>
                          <a:pt x="290" y="1265"/>
                        </a:cubicBezTo>
                        <a:lnTo>
                          <a:pt x="1250" y="1265"/>
                        </a:lnTo>
                        <a:cubicBezTo>
                          <a:pt x="1372" y="1189"/>
                          <a:pt x="1433" y="1128"/>
                          <a:pt x="1540" y="1037"/>
                        </a:cubicBezTo>
                        <a:lnTo>
                          <a:pt x="1555" y="229"/>
                        </a:lnTo>
                        <a:cubicBezTo>
                          <a:pt x="1464" y="153"/>
                          <a:pt x="1387" y="107"/>
                          <a:pt x="12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2440429" y="658838"/>
                    <a:ext cx="47124" cy="38740"/>
                  </a:xfrm>
                  <a:custGeom>
                    <a:avLst/>
                    <a:gdLst/>
                    <a:ahLst/>
                    <a:cxnLst/>
                    <a:rect l="l" t="t" r="r" b="b"/>
                    <a:pathLst>
                      <a:path w="1540" h="1266" extrusionOk="0">
                        <a:moveTo>
                          <a:pt x="305" y="1"/>
                        </a:moveTo>
                        <a:cubicBezTo>
                          <a:pt x="183" y="107"/>
                          <a:pt x="138" y="138"/>
                          <a:pt x="16" y="229"/>
                        </a:cubicBezTo>
                        <a:lnTo>
                          <a:pt x="1" y="1037"/>
                        </a:lnTo>
                        <a:cubicBezTo>
                          <a:pt x="107" y="1113"/>
                          <a:pt x="168" y="1174"/>
                          <a:pt x="275" y="1265"/>
                        </a:cubicBezTo>
                        <a:lnTo>
                          <a:pt x="1250" y="1265"/>
                        </a:lnTo>
                        <a:cubicBezTo>
                          <a:pt x="1372" y="1189"/>
                          <a:pt x="1418" y="1128"/>
                          <a:pt x="1539" y="1037"/>
                        </a:cubicBezTo>
                        <a:lnTo>
                          <a:pt x="1539" y="229"/>
                        </a:lnTo>
                        <a:cubicBezTo>
                          <a:pt x="1433" y="153"/>
                          <a:pt x="1372" y="107"/>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2488930" y="658838"/>
                    <a:ext cx="47124" cy="38740"/>
                  </a:xfrm>
                  <a:custGeom>
                    <a:avLst/>
                    <a:gdLst/>
                    <a:ahLst/>
                    <a:cxnLst/>
                    <a:rect l="l" t="t" r="r" b="b"/>
                    <a:pathLst>
                      <a:path w="1540" h="1266" extrusionOk="0">
                        <a:moveTo>
                          <a:pt x="274" y="1"/>
                        </a:moveTo>
                        <a:cubicBezTo>
                          <a:pt x="168" y="107"/>
                          <a:pt x="107" y="138"/>
                          <a:pt x="0" y="229"/>
                        </a:cubicBezTo>
                        <a:lnTo>
                          <a:pt x="0" y="1037"/>
                        </a:lnTo>
                        <a:cubicBezTo>
                          <a:pt x="107" y="1113"/>
                          <a:pt x="168" y="1174"/>
                          <a:pt x="274" y="1265"/>
                        </a:cubicBezTo>
                        <a:lnTo>
                          <a:pt x="1250" y="1265"/>
                        </a:lnTo>
                        <a:cubicBezTo>
                          <a:pt x="1371" y="1189"/>
                          <a:pt x="1417" y="1128"/>
                          <a:pt x="1539" y="1037"/>
                        </a:cubicBezTo>
                        <a:lnTo>
                          <a:pt x="1524" y="229"/>
                        </a:lnTo>
                        <a:cubicBezTo>
                          <a:pt x="1417" y="153"/>
                          <a:pt x="1341" y="107"/>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2536942" y="658838"/>
                    <a:ext cx="48042" cy="38740"/>
                  </a:xfrm>
                  <a:custGeom>
                    <a:avLst/>
                    <a:gdLst/>
                    <a:ahLst/>
                    <a:cxnLst/>
                    <a:rect l="l" t="t" r="r" b="b"/>
                    <a:pathLst>
                      <a:path w="1570" h="1266" extrusionOk="0">
                        <a:moveTo>
                          <a:pt x="290" y="1"/>
                        </a:moveTo>
                        <a:cubicBezTo>
                          <a:pt x="168" y="107"/>
                          <a:pt x="122" y="138"/>
                          <a:pt x="0" y="229"/>
                        </a:cubicBezTo>
                        <a:lnTo>
                          <a:pt x="16" y="1037"/>
                        </a:lnTo>
                        <a:cubicBezTo>
                          <a:pt x="138" y="1113"/>
                          <a:pt x="199" y="1174"/>
                          <a:pt x="305" y="1265"/>
                        </a:cubicBezTo>
                        <a:lnTo>
                          <a:pt x="1280" y="1265"/>
                        </a:lnTo>
                        <a:cubicBezTo>
                          <a:pt x="1402" y="1189"/>
                          <a:pt x="1448" y="1128"/>
                          <a:pt x="1570" y="1037"/>
                        </a:cubicBezTo>
                        <a:lnTo>
                          <a:pt x="1524" y="229"/>
                        </a:lnTo>
                        <a:cubicBezTo>
                          <a:pt x="1417" y="153"/>
                          <a:pt x="1356" y="107"/>
                          <a:pt x="1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2584953" y="658838"/>
                    <a:ext cx="48532" cy="38740"/>
                  </a:xfrm>
                  <a:custGeom>
                    <a:avLst/>
                    <a:gdLst/>
                    <a:ahLst/>
                    <a:cxnLst/>
                    <a:rect l="l" t="t" r="r" b="b"/>
                    <a:pathLst>
                      <a:path w="1586" h="1266" extrusionOk="0">
                        <a:moveTo>
                          <a:pt x="260" y="1"/>
                        </a:moveTo>
                        <a:cubicBezTo>
                          <a:pt x="168" y="107"/>
                          <a:pt x="107" y="138"/>
                          <a:pt x="1" y="229"/>
                        </a:cubicBezTo>
                        <a:lnTo>
                          <a:pt x="31" y="1037"/>
                        </a:lnTo>
                        <a:cubicBezTo>
                          <a:pt x="168" y="1113"/>
                          <a:pt x="229" y="1174"/>
                          <a:pt x="336" y="1265"/>
                        </a:cubicBezTo>
                        <a:lnTo>
                          <a:pt x="1311" y="1265"/>
                        </a:lnTo>
                        <a:cubicBezTo>
                          <a:pt x="1402" y="1189"/>
                          <a:pt x="1463" y="1128"/>
                          <a:pt x="1585" y="1037"/>
                        </a:cubicBezTo>
                        <a:lnTo>
                          <a:pt x="1540" y="229"/>
                        </a:lnTo>
                        <a:cubicBezTo>
                          <a:pt x="1402" y="153"/>
                          <a:pt x="1357" y="107"/>
                          <a:pt x="1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2389603" y="698465"/>
                    <a:ext cx="48991" cy="40606"/>
                  </a:xfrm>
                  <a:custGeom>
                    <a:avLst/>
                    <a:gdLst/>
                    <a:ahLst/>
                    <a:cxnLst/>
                    <a:rect l="l" t="t" r="r" b="b"/>
                    <a:pathLst>
                      <a:path w="1601" h="1327" extrusionOk="0">
                        <a:moveTo>
                          <a:pt x="351" y="1"/>
                        </a:moveTo>
                        <a:cubicBezTo>
                          <a:pt x="214" y="108"/>
                          <a:pt x="153" y="153"/>
                          <a:pt x="31" y="260"/>
                        </a:cubicBezTo>
                        <a:lnTo>
                          <a:pt x="1" y="1067"/>
                        </a:lnTo>
                        <a:cubicBezTo>
                          <a:pt x="123" y="1174"/>
                          <a:pt x="169" y="1220"/>
                          <a:pt x="290" y="1326"/>
                        </a:cubicBezTo>
                        <a:lnTo>
                          <a:pt x="1281" y="1326"/>
                        </a:lnTo>
                        <a:cubicBezTo>
                          <a:pt x="1418" y="1220"/>
                          <a:pt x="1464" y="1174"/>
                          <a:pt x="1585" y="1067"/>
                        </a:cubicBezTo>
                        <a:lnTo>
                          <a:pt x="1601" y="260"/>
                        </a:lnTo>
                        <a:cubicBezTo>
                          <a:pt x="1494" y="153"/>
                          <a:pt x="1433" y="108"/>
                          <a:pt x="13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2439970" y="698465"/>
                    <a:ext cx="47583" cy="40606"/>
                  </a:xfrm>
                  <a:custGeom>
                    <a:avLst/>
                    <a:gdLst/>
                    <a:ahLst/>
                    <a:cxnLst/>
                    <a:rect l="l" t="t" r="r" b="b"/>
                    <a:pathLst>
                      <a:path w="1555" h="1327" extrusionOk="0">
                        <a:moveTo>
                          <a:pt x="305" y="1"/>
                        </a:moveTo>
                        <a:cubicBezTo>
                          <a:pt x="183" y="108"/>
                          <a:pt x="122" y="153"/>
                          <a:pt x="16" y="260"/>
                        </a:cubicBezTo>
                        <a:lnTo>
                          <a:pt x="0" y="1067"/>
                        </a:lnTo>
                        <a:cubicBezTo>
                          <a:pt x="107" y="1174"/>
                          <a:pt x="168" y="1220"/>
                          <a:pt x="275" y="1326"/>
                        </a:cubicBezTo>
                        <a:lnTo>
                          <a:pt x="1265" y="1326"/>
                        </a:lnTo>
                        <a:cubicBezTo>
                          <a:pt x="1387" y="1220"/>
                          <a:pt x="1433" y="1174"/>
                          <a:pt x="1554" y="1067"/>
                        </a:cubicBezTo>
                        <a:lnTo>
                          <a:pt x="1554" y="260"/>
                        </a:lnTo>
                        <a:cubicBezTo>
                          <a:pt x="1448" y="153"/>
                          <a:pt x="1387" y="108"/>
                          <a:pt x="1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2489389" y="698465"/>
                    <a:ext cx="47583" cy="40606"/>
                  </a:xfrm>
                  <a:custGeom>
                    <a:avLst/>
                    <a:gdLst/>
                    <a:ahLst/>
                    <a:cxnLst/>
                    <a:rect l="l" t="t" r="r" b="b"/>
                    <a:pathLst>
                      <a:path w="1555" h="1327" extrusionOk="0">
                        <a:moveTo>
                          <a:pt x="290" y="1"/>
                        </a:moveTo>
                        <a:cubicBezTo>
                          <a:pt x="168" y="108"/>
                          <a:pt x="107" y="153"/>
                          <a:pt x="0" y="260"/>
                        </a:cubicBezTo>
                        <a:lnTo>
                          <a:pt x="0" y="1067"/>
                        </a:lnTo>
                        <a:cubicBezTo>
                          <a:pt x="107" y="1174"/>
                          <a:pt x="168" y="1220"/>
                          <a:pt x="290" y="1326"/>
                        </a:cubicBezTo>
                        <a:lnTo>
                          <a:pt x="1280" y="1326"/>
                        </a:lnTo>
                        <a:cubicBezTo>
                          <a:pt x="1387" y="1220"/>
                          <a:pt x="1448" y="1174"/>
                          <a:pt x="1554" y="1067"/>
                        </a:cubicBezTo>
                        <a:lnTo>
                          <a:pt x="1539" y="260"/>
                        </a:lnTo>
                        <a:cubicBezTo>
                          <a:pt x="1433" y="153"/>
                          <a:pt x="1356" y="108"/>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2537401" y="698465"/>
                    <a:ext cx="49450" cy="40606"/>
                  </a:xfrm>
                  <a:custGeom>
                    <a:avLst/>
                    <a:gdLst/>
                    <a:ahLst/>
                    <a:cxnLst/>
                    <a:rect l="l" t="t" r="r" b="b"/>
                    <a:pathLst>
                      <a:path w="1616" h="1327" extrusionOk="0">
                        <a:moveTo>
                          <a:pt x="290" y="1"/>
                        </a:moveTo>
                        <a:cubicBezTo>
                          <a:pt x="184" y="108"/>
                          <a:pt x="123" y="153"/>
                          <a:pt x="1" y="260"/>
                        </a:cubicBezTo>
                        <a:lnTo>
                          <a:pt x="31" y="1067"/>
                        </a:lnTo>
                        <a:cubicBezTo>
                          <a:pt x="138" y="1174"/>
                          <a:pt x="214" y="1220"/>
                          <a:pt x="336" y="1326"/>
                        </a:cubicBezTo>
                        <a:lnTo>
                          <a:pt x="1326" y="1326"/>
                        </a:lnTo>
                        <a:cubicBezTo>
                          <a:pt x="1433" y="1220"/>
                          <a:pt x="1494" y="1174"/>
                          <a:pt x="1616" y="1067"/>
                        </a:cubicBezTo>
                        <a:lnTo>
                          <a:pt x="1570" y="260"/>
                        </a:lnTo>
                        <a:cubicBezTo>
                          <a:pt x="1433" y="153"/>
                          <a:pt x="1387" y="108"/>
                          <a:pt x="1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585443" y="698465"/>
                    <a:ext cx="49450" cy="40606"/>
                  </a:xfrm>
                  <a:custGeom>
                    <a:avLst/>
                    <a:gdLst/>
                    <a:ahLst/>
                    <a:cxnLst/>
                    <a:rect l="l" t="t" r="r" b="b"/>
                    <a:pathLst>
                      <a:path w="1616" h="1327" extrusionOk="0">
                        <a:moveTo>
                          <a:pt x="290" y="1"/>
                        </a:moveTo>
                        <a:cubicBezTo>
                          <a:pt x="168" y="108"/>
                          <a:pt x="122" y="153"/>
                          <a:pt x="0" y="260"/>
                        </a:cubicBezTo>
                        <a:lnTo>
                          <a:pt x="46" y="1067"/>
                        </a:lnTo>
                        <a:cubicBezTo>
                          <a:pt x="152" y="1174"/>
                          <a:pt x="229" y="1220"/>
                          <a:pt x="350" y="1326"/>
                        </a:cubicBezTo>
                        <a:lnTo>
                          <a:pt x="1341" y="1326"/>
                        </a:lnTo>
                        <a:cubicBezTo>
                          <a:pt x="1447" y="1220"/>
                          <a:pt x="1508" y="1174"/>
                          <a:pt x="1615" y="1067"/>
                        </a:cubicBezTo>
                        <a:lnTo>
                          <a:pt x="1585" y="260"/>
                        </a:lnTo>
                        <a:cubicBezTo>
                          <a:pt x="1463" y="153"/>
                          <a:pt x="1417" y="108"/>
                          <a:pt x="1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816197" y="443934"/>
                    <a:ext cx="46206" cy="32191"/>
                  </a:xfrm>
                  <a:custGeom>
                    <a:avLst/>
                    <a:gdLst/>
                    <a:ahLst/>
                    <a:cxnLst/>
                    <a:rect l="l" t="t" r="r" b="b"/>
                    <a:pathLst>
                      <a:path w="1510" h="1052" extrusionOk="0">
                        <a:moveTo>
                          <a:pt x="229" y="0"/>
                        </a:moveTo>
                        <a:cubicBezTo>
                          <a:pt x="138" y="76"/>
                          <a:pt x="92" y="122"/>
                          <a:pt x="1" y="198"/>
                        </a:cubicBezTo>
                        <a:lnTo>
                          <a:pt x="92" y="853"/>
                        </a:lnTo>
                        <a:lnTo>
                          <a:pt x="382" y="1051"/>
                        </a:lnTo>
                        <a:lnTo>
                          <a:pt x="1281" y="1051"/>
                        </a:lnTo>
                        <a:cubicBezTo>
                          <a:pt x="1372" y="975"/>
                          <a:pt x="1418" y="929"/>
                          <a:pt x="1509" y="853"/>
                        </a:cubicBezTo>
                        <a:lnTo>
                          <a:pt x="1418" y="198"/>
                        </a:lnTo>
                        <a:cubicBezTo>
                          <a:pt x="1296" y="122"/>
                          <a:pt x="1235" y="61"/>
                          <a:pt x="1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2860965" y="443934"/>
                    <a:ext cx="46175" cy="32191"/>
                  </a:xfrm>
                  <a:custGeom>
                    <a:avLst/>
                    <a:gdLst/>
                    <a:ahLst/>
                    <a:cxnLst/>
                    <a:rect l="l" t="t" r="r" b="b"/>
                    <a:pathLst>
                      <a:path w="1509" h="1052" extrusionOk="0">
                        <a:moveTo>
                          <a:pt x="229" y="0"/>
                        </a:moveTo>
                        <a:cubicBezTo>
                          <a:pt x="138" y="76"/>
                          <a:pt x="107" y="122"/>
                          <a:pt x="0" y="198"/>
                        </a:cubicBezTo>
                        <a:lnTo>
                          <a:pt x="107" y="853"/>
                        </a:lnTo>
                        <a:lnTo>
                          <a:pt x="381" y="1051"/>
                        </a:lnTo>
                        <a:lnTo>
                          <a:pt x="1280" y="1051"/>
                        </a:lnTo>
                        <a:cubicBezTo>
                          <a:pt x="1372" y="975"/>
                          <a:pt x="1417" y="929"/>
                          <a:pt x="1509" y="853"/>
                        </a:cubicBezTo>
                        <a:lnTo>
                          <a:pt x="1402" y="198"/>
                        </a:lnTo>
                        <a:cubicBezTo>
                          <a:pt x="1280" y="122"/>
                          <a:pt x="1204" y="61"/>
                          <a:pt x="1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2820879" y="476554"/>
                    <a:ext cx="47093" cy="33599"/>
                  </a:xfrm>
                  <a:custGeom>
                    <a:avLst/>
                    <a:gdLst/>
                    <a:ahLst/>
                    <a:cxnLst/>
                    <a:rect l="l" t="t" r="r" b="b"/>
                    <a:pathLst>
                      <a:path w="1539" h="1098" extrusionOk="0">
                        <a:moveTo>
                          <a:pt x="229" y="1"/>
                        </a:moveTo>
                        <a:cubicBezTo>
                          <a:pt x="153" y="92"/>
                          <a:pt x="92" y="138"/>
                          <a:pt x="0" y="214"/>
                        </a:cubicBezTo>
                        <a:lnTo>
                          <a:pt x="92" y="900"/>
                        </a:lnTo>
                        <a:cubicBezTo>
                          <a:pt x="229" y="976"/>
                          <a:pt x="290" y="1021"/>
                          <a:pt x="396" y="1098"/>
                        </a:cubicBezTo>
                        <a:lnTo>
                          <a:pt x="1310" y="1098"/>
                        </a:lnTo>
                        <a:cubicBezTo>
                          <a:pt x="1387" y="1037"/>
                          <a:pt x="1448" y="976"/>
                          <a:pt x="1539" y="900"/>
                        </a:cubicBezTo>
                        <a:lnTo>
                          <a:pt x="1432" y="214"/>
                        </a:lnTo>
                        <a:cubicBezTo>
                          <a:pt x="1310" y="138"/>
                          <a:pt x="1265" y="92"/>
                          <a:pt x="11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2865157" y="476554"/>
                    <a:ext cx="48042" cy="33599"/>
                  </a:xfrm>
                  <a:custGeom>
                    <a:avLst/>
                    <a:gdLst/>
                    <a:ahLst/>
                    <a:cxnLst/>
                    <a:rect l="l" t="t" r="r" b="b"/>
                    <a:pathLst>
                      <a:path w="1570" h="1098" extrusionOk="0">
                        <a:moveTo>
                          <a:pt x="229" y="1"/>
                        </a:moveTo>
                        <a:cubicBezTo>
                          <a:pt x="138" y="92"/>
                          <a:pt x="92" y="138"/>
                          <a:pt x="1" y="214"/>
                        </a:cubicBezTo>
                        <a:lnTo>
                          <a:pt x="122" y="900"/>
                        </a:lnTo>
                        <a:cubicBezTo>
                          <a:pt x="229" y="976"/>
                          <a:pt x="305" y="1021"/>
                          <a:pt x="427" y="1098"/>
                        </a:cubicBezTo>
                        <a:lnTo>
                          <a:pt x="1341" y="1098"/>
                        </a:lnTo>
                        <a:cubicBezTo>
                          <a:pt x="1433" y="1037"/>
                          <a:pt x="1463" y="976"/>
                          <a:pt x="1570" y="900"/>
                        </a:cubicBezTo>
                        <a:lnTo>
                          <a:pt x="1448" y="214"/>
                        </a:lnTo>
                        <a:cubicBezTo>
                          <a:pt x="1341" y="138"/>
                          <a:pt x="1265" y="92"/>
                          <a:pt x="11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2825530" y="511529"/>
                    <a:ext cx="48042" cy="34517"/>
                  </a:xfrm>
                  <a:custGeom>
                    <a:avLst/>
                    <a:gdLst/>
                    <a:ahLst/>
                    <a:cxnLst/>
                    <a:rect l="l" t="t" r="r" b="b"/>
                    <a:pathLst>
                      <a:path w="1570" h="1128" extrusionOk="0">
                        <a:moveTo>
                          <a:pt x="244" y="0"/>
                        </a:moveTo>
                        <a:cubicBezTo>
                          <a:pt x="153" y="76"/>
                          <a:pt x="92" y="137"/>
                          <a:pt x="1" y="214"/>
                        </a:cubicBezTo>
                        <a:lnTo>
                          <a:pt x="92" y="914"/>
                        </a:lnTo>
                        <a:cubicBezTo>
                          <a:pt x="214" y="991"/>
                          <a:pt x="290" y="1052"/>
                          <a:pt x="397" y="1128"/>
                        </a:cubicBezTo>
                        <a:lnTo>
                          <a:pt x="1311" y="1128"/>
                        </a:lnTo>
                        <a:cubicBezTo>
                          <a:pt x="1417" y="1052"/>
                          <a:pt x="1463" y="991"/>
                          <a:pt x="1570" y="914"/>
                        </a:cubicBezTo>
                        <a:lnTo>
                          <a:pt x="1448" y="214"/>
                        </a:lnTo>
                        <a:cubicBezTo>
                          <a:pt x="1341" y="122"/>
                          <a:pt x="1280" y="76"/>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2871216" y="511529"/>
                    <a:ext cx="47583" cy="34517"/>
                  </a:xfrm>
                  <a:custGeom>
                    <a:avLst/>
                    <a:gdLst/>
                    <a:ahLst/>
                    <a:cxnLst/>
                    <a:rect l="l" t="t" r="r" b="b"/>
                    <a:pathLst>
                      <a:path w="1555" h="1128" extrusionOk="0">
                        <a:moveTo>
                          <a:pt x="229" y="0"/>
                        </a:moveTo>
                        <a:cubicBezTo>
                          <a:pt x="153" y="76"/>
                          <a:pt x="92" y="137"/>
                          <a:pt x="1" y="214"/>
                        </a:cubicBezTo>
                        <a:lnTo>
                          <a:pt x="107" y="914"/>
                        </a:lnTo>
                        <a:cubicBezTo>
                          <a:pt x="229" y="991"/>
                          <a:pt x="305" y="1052"/>
                          <a:pt x="412" y="1128"/>
                        </a:cubicBezTo>
                        <a:lnTo>
                          <a:pt x="1326" y="1128"/>
                        </a:lnTo>
                        <a:cubicBezTo>
                          <a:pt x="1418" y="1052"/>
                          <a:pt x="1463" y="991"/>
                          <a:pt x="1555" y="914"/>
                        </a:cubicBezTo>
                        <a:lnTo>
                          <a:pt x="1448" y="214"/>
                        </a:lnTo>
                        <a:cubicBezTo>
                          <a:pt x="1326" y="122"/>
                          <a:pt x="1250" y="76"/>
                          <a:pt x="1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2830671" y="546964"/>
                    <a:ext cx="48501" cy="34976"/>
                  </a:xfrm>
                  <a:custGeom>
                    <a:avLst/>
                    <a:gdLst/>
                    <a:ahLst/>
                    <a:cxnLst/>
                    <a:rect l="l" t="t" r="r" b="b"/>
                    <a:pathLst>
                      <a:path w="1585" h="1143" extrusionOk="0">
                        <a:moveTo>
                          <a:pt x="259" y="0"/>
                        </a:moveTo>
                        <a:cubicBezTo>
                          <a:pt x="152" y="76"/>
                          <a:pt x="107" y="137"/>
                          <a:pt x="0" y="214"/>
                        </a:cubicBezTo>
                        <a:lnTo>
                          <a:pt x="107" y="945"/>
                        </a:lnTo>
                        <a:cubicBezTo>
                          <a:pt x="213" y="1021"/>
                          <a:pt x="290" y="1067"/>
                          <a:pt x="411" y="1143"/>
                        </a:cubicBezTo>
                        <a:lnTo>
                          <a:pt x="1341" y="1143"/>
                        </a:lnTo>
                        <a:cubicBezTo>
                          <a:pt x="1432" y="1067"/>
                          <a:pt x="1493" y="1021"/>
                          <a:pt x="1585" y="945"/>
                        </a:cubicBezTo>
                        <a:lnTo>
                          <a:pt x="1478" y="214"/>
                        </a:lnTo>
                        <a:cubicBezTo>
                          <a:pt x="1356" y="122"/>
                          <a:pt x="1280" y="76"/>
                          <a:pt x="1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2877275" y="546964"/>
                    <a:ext cx="48532" cy="34976"/>
                  </a:xfrm>
                  <a:custGeom>
                    <a:avLst/>
                    <a:gdLst/>
                    <a:ahLst/>
                    <a:cxnLst/>
                    <a:rect l="l" t="t" r="r" b="b"/>
                    <a:pathLst>
                      <a:path w="1586" h="1143" extrusionOk="0">
                        <a:moveTo>
                          <a:pt x="260" y="0"/>
                        </a:moveTo>
                        <a:cubicBezTo>
                          <a:pt x="153" y="76"/>
                          <a:pt x="92" y="137"/>
                          <a:pt x="1" y="214"/>
                        </a:cubicBezTo>
                        <a:lnTo>
                          <a:pt x="123" y="945"/>
                        </a:lnTo>
                        <a:cubicBezTo>
                          <a:pt x="229" y="1021"/>
                          <a:pt x="305" y="1067"/>
                          <a:pt x="427" y="1143"/>
                        </a:cubicBezTo>
                        <a:lnTo>
                          <a:pt x="1357" y="1143"/>
                        </a:lnTo>
                        <a:cubicBezTo>
                          <a:pt x="1433" y="1067"/>
                          <a:pt x="1494" y="1021"/>
                          <a:pt x="1585" y="945"/>
                        </a:cubicBezTo>
                        <a:lnTo>
                          <a:pt x="1448" y="214"/>
                        </a:lnTo>
                        <a:cubicBezTo>
                          <a:pt x="1326" y="122"/>
                          <a:pt x="1265" y="76"/>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2788229" y="583317"/>
                    <a:ext cx="48991" cy="35924"/>
                  </a:xfrm>
                  <a:custGeom>
                    <a:avLst/>
                    <a:gdLst/>
                    <a:ahLst/>
                    <a:cxnLst/>
                    <a:rect l="l" t="t" r="r" b="b"/>
                    <a:pathLst>
                      <a:path w="1601" h="1174" extrusionOk="0">
                        <a:moveTo>
                          <a:pt x="244" y="1"/>
                        </a:moveTo>
                        <a:cubicBezTo>
                          <a:pt x="153" y="77"/>
                          <a:pt x="92" y="138"/>
                          <a:pt x="1" y="214"/>
                        </a:cubicBezTo>
                        <a:lnTo>
                          <a:pt x="92" y="945"/>
                        </a:lnTo>
                        <a:cubicBezTo>
                          <a:pt x="214" y="1052"/>
                          <a:pt x="290" y="1082"/>
                          <a:pt x="397" y="1174"/>
                        </a:cubicBezTo>
                        <a:lnTo>
                          <a:pt x="1357" y="1174"/>
                        </a:lnTo>
                        <a:cubicBezTo>
                          <a:pt x="1448" y="1082"/>
                          <a:pt x="1509" y="1052"/>
                          <a:pt x="1600" y="945"/>
                        </a:cubicBezTo>
                        <a:lnTo>
                          <a:pt x="1509" y="214"/>
                        </a:lnTo>
                        <a:cubicBezTo>
                          <a:pt x="1387" y="138"/>
                          <a:pt x="1341" y="77"/>
                          <a:pt x="1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2836240" y="583317"/>
                    <a:ext cx="48991" cy="35924"/>
                  </a:xfrm>
                  <a:custGeom>
                    <a:avLst/>
                    <a:gdLst/>
                    <a:ahLst/>
                    <a:cxnLst/>
                    <a:rect l="l" t="t" r="r" b="b"/>
                    <a:pathLst>
                      <a:path w="1601" h="1174" extrusionOk="0">
                        <a:moveTo>
                          <a:pt x="245" y="1"/>
                        </a:moveTo>
                        <a:cubicBezTo>
                          <a:pt x="153" y="77"/>
                          <a:pt x="92" y="138"/>
                          <a:pt x="1" y="214"/>
                        </a:cubicBezTo>
                        <a:lnTo>
                          <a:pt x="92" y="945"/>
                        </a:lnTo>
                        <a:cubicBezTo>
                          <a:pt x="199" y="1052"/>
                          <a:pt x="275" y="1082"/>
                          <a:pt x="397" y="1174"/>
                        </a:cubicBezTo>
                        <a:lnTo>
                          <a:pt x="1342" y="1174"/>
                        </a:lnTo>
                        <a:cubicBezTo>
                          <a:pt x="1448" y="1082"/>
                          <a:pt x="1494" y="1052"/>
                          <a:pt x="1601" y="945"/>
                        </a:cubicBezTo>
                        <a:lnTo>
                          <a:pt x="1479" y="214"/>
                        </a:lnTo>
                        <a:cubicBezTo>
                          <a:pt x="1342" y="138"/>
                          <a:pt x="1296" y="77"/>
                          <a:pt x="1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2882416" y="583317"/>
                    <a:ext cx="49909" cy="35924"/>
                  </a:xfrm>
                  <a:custGeom>
                    <a:avLst/>
                    <a:gdLst/>
                    <a:ahLst/>
                    <a:cxnLst/>
                    <a:rect l="l" t="t" r="r" b="b"/>
                    <a:pathLst>
                      <a:path w="1631" h="1174" extrusionOk="0">
                        <a:moveTo>
                          <a:pt x="259" y="1"/>
                        </a:moveTo>
                        <a:cubicBezTo>
                          <a:pt x="153" y="77"/>
                          <a:pt x="107" y="138"/>
                          <a:pt x="0" y="214"/>
                        </a:cubicBezTo>
                        <a:lnTo>
                          <a:pt x="122" y="945"/>
                        </a:lnTo>
                        <a:cubicBezTo>
                          <a:pt x="244" y="1052"/>
                          <a:pt x="305" y="1082"/>
                          <a:pt x="427" y="1174"/>
                        </a:cubicBezTo>
                        <a:lnTo>
                          <a:pt x="1387" y="1174"/>
                        </a:lnTo>
                        <a:cubicBezTo>
                          <a:pt x="1478" y="1082"/>
                          <a:pt x="1539" y="1052"/>
                          <a:pt x="1631" y="945"/>
                        </a:cubicBezTo>
                        <a:lnTo>
                          <a:pt x="1493" y="214"/>
                        </a:lnTo>
                        <a:cubicBezTo>
                          <a:pt x="1356" y="138"/>
                          <a:pt x="1311" y="77"/>
                          <a:pt x="1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2698724" y="620618"/>
                    <a:ext cx="48991" cy="37791"/>
                  </a:xfrm>
                  <a:custGeom>
                    <a:avLst/>
                    <a:gdLst/>
                    <a:ahLst/>
                    <a:cxnLst/>
                    <a:rect l="l" t="t" r="r" b="b"/>
                    <a:pathLst>
                      <a:path w="1601" h="1235" extrusionOk="0">
                        <a:moveTo>
                          <a:pt x="259" y="0"/>
                        </a:moveTo>
                        <a:cubicBezTo>
                          <a:pt x="153" y="92"/>
                          <a:pt x="92" y="138"/>
                          <a:pt x="0" y="229"/>
                        </a:cubicBezTo>
                        <a:lnTo>
                          <a:pt x="46" y="1006"/>
                        </a:lnTo>
                        <a:cubicBezTo>
                          <a:pt x="168" y="1097"/>
                          <a:pt x="244" y="1143"/>
                          <a:pt x="351" y="1235"/>
                        </a:cubicBezTo>
                        <a:lnTo>
                          <a:pt x="1326" y="1235"/>
                        </a:lnTo>
                        <a:cubicBezTo>
                          <a:pt x="1448" y="1143"/>
                          <a:pt x="1493" y="1097"/>
                          <a:pt x="1600" y="1006"/>
                        </a:cubicBezTo>
                        <a:lnTo>
                          <a:pt x="1524" y="229"/>
                        </a:lnTo>
                        <a:cubicBezTo>
                          <a:pt x="1387" y="138"/>
                          <a:pt x="1326" y="92"/>
                          <a:pt x="1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2746276" y="620618"/>
                    <a:ext cx="48991" cy="37791"/>
                  </a:xfrm>
                  <a:custGeom>
                    <a:avLst/>
                    <a:gdLst/>
                    <a:ahLst/>
                    <a:cxnLst/>
                    <a:rect l="l" t="t" r="r" b="b"/>
                    <a:pathLst>
                      <a:path w="1601" h="1235" extrusionOk="0">
                        <a:moveTo>
                          <a:pt x="244" y="0"/>
                        </a:moveTo>
                        <a:cubicBezTo>
                          <a:pt x="153" y="92"/>
                          <a:pt x="92" y="138"/>
                          <a:pt x="0" y="229"/>
                        </a:cubicBezTo>
                        <a:lnTo>
                          <a:pt x="77" y="1006"/>
                        </a:lnTo>
                        <a:cubicBezTo>
                          <a:pt x="183" y="1097"/>
                          <a:pt x="259" y="1143"/>
                          <a:pt x="381" y="1235"/>
                        </a:cubicBezTo>
                        <a:lnTo>
                          <a:pt x="1356" y="1235"/>
                        </a:lnTo>
                        <a:cubicBezTo>
                          <a:pt x="1448" y="1143"/>
                          <a:pt x="1509" y="1097"/>
                          <a:pt x="1600" y="1006"/>
                        </a:cubicBezTo>
                        <a:lnTo>
                          <a:pt x="1509" y="229"/>
                        </a:lnTo>
                        <a:cubicBezTo>
                          <a:pt x="1387" y="138"/>
                          <a:pt x="1311" y="92"/>
                          <a:pt x="1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2793370" y="620618"/>
                    <a:ext cx="49909" cy="37791"/>
                  </a:xfrm>
                  <a:custGeom>
                    <a:avLst/>
                    <a:gdLst/>
                    <a:ahLst/>
                    <a:cxnLst/>
                    <a:rect l="l" t="t" r="r" b="b"/>
                    <a:pathLst>
                      <a:path w="1631" h="1235" extrusionOk="0">
                        <a:moveTo>
                          <a:pt x="259" y="0"/>
                        </a:moveTo>
                        <a:cubicBezTo>
                          <a:pt x="153" y="92"/>
                          <a:pt x="107" y="138"/>
                          <a:pt x="0" y="229"/>
                        </a:cubicBezTo>
                        <a:lnTo>
                          <a:pt x="107" y="1006"/>
                        </a:lnTo>
                        <a:cubicBezTo>
                          <a:pt x="214" y="1097"/>
                          <a:pt x="290" y="1143"/>
                          <a:pt x="412" y="1235"/>
                        </a:cubicBezTo>
                        <a:lnTo>
                          <a:pt x="1371" y="1235"/>
                        </a:lnTo>
                        <a:cubicBezTo>
                          <a:pt x="1478" y="1143"/>
                          <a:pt x="1524" y="1097"/>
                          <a:pt x="1630" y="1006"/>
                        </a:cubicBezTo>
                        <a:lnTo>
                          <a:pt x="1509" y="229"/>
                        </a:lnTo>
                        <a:cubicBezTo>
                          <a:pt x="1402" y="138"/>
                          <a:pt x="1326" y="92"/>
                          <a:pt x="1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2839973" y="620618"/>
                    <a:ext cx="50857" cy="37791"/>
                  </a:xfrm>
                  <a:custGeom>
                    <a:avLst/>
                    <a:gdLst/>
                    <a:ahLst/>
                    <a:cxnLst/>
                    <a:rect l="l" t="t" r="r" b="b"/>
                    <a:pathLst>
                      <a:path w="1662" h="1235" extrusionOk="0">
                        <a:moveTo>
                          <a:pt x="260" y="0"/>
                        </a:moveTo>
                        <a:cubicBezTo>
                          <a:pt x="153" y="92"/>
                          <a:pt x="107" y="138"/>
                          <a:pt x="1" y="229"/>
                        </a:cubicBezTo>
                        <a:lnTo>
                          <a:pt x="123" y="1006"/>
                        </a:lnTo>
                        <a:cubicBezTo>
                          <a:pt x="260" y="1097"/>
                          <a:pt x="336" y="1143"/>
                          <a:pt x="443" y="1235"/>
                        </a:cubicBezTo>
                        <a:lnTo>
                          <a:pt x="1418" y="1235"/>
                        </a:lnTo>
                        <a:cubicBezTo>
                          <a:pt x="1509" y="1143"/>
                          <a:pt x="1570" y="1097"/>
                          <a:pt x="1662" y="1006"/>
                        </a:cubicBezTo>
                        <a:lnTo>
                          <a:pt x="1555" y="229"/>
                        </a:lnTo>
                        <a:cubicBezTo>
                          <a:pt x="1418" y="138"/>
                          <a:pt x="1357" y="92"/>
                          <a:pt x="1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2069802" y="443934"/>
                    <a:ext cx="46175" cy="32191"/>
                  </a:xfrm>
                  <a:custGeom>
                    <a:avLst/>
                    <a:gdLst/>
                    <a:ahLst/>
                    <a:cxnLst/>
                    <a:rect l="l" t="t" r="r" b="b"/>
                    <a:pathLst>
                      <a:path w="1509" h="1052" extrusionOk="0">
                        <a:moveTo>
                          <a:pt x="396" y="0"/>
                        </a:moveTo>
                        <a:lnTo>
                          <a:pt x="107" y="198"/>
                        </a:lnTo>
                        <a:lnTo>
                          <a:pt x="0" y="853"/>
                        </a:lnTo>
                        <a:cubicBezTo>
                          <a:pt x="91" y="929"/>
                          <a:pt x="137" y="975"/>
                          <a:pt x="229" y="1051"/>
                        </a:cubicBezTo>
                        <a:lnTo>
                          <a:pt x="1128" y="1051"/>
                        </a:lnTo>
                        <a:lnTo>
                          <a:pt x="1402" y="853"/>
                        </a:lnTo>
                        <a:lnTo>
                          <a:pt x="1508" y="198"/>
                        </a:lnTo>
                        <a:cubicBezTo>
                          <a:pt x="1402" y="122"/>
                          <a:pt x="1356" y="61"/>
                          <a:pt x="1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2113621" y="443934"/>
                    <a:ext cx="45716" cy="32191"/>
                  </a:xfrm>
                  <a:custGeom>
                    <a:avLst/>
                    <a:gdLst/>
                    <a:ahLst/>
                    <a:cxnLst/>
                    <a:rect l="l" t="t" r="r" b="b"/>
                    <a:pathLst>
                      <a:path w="1494" h="1052" extrusionOk="0">
                        <a:moveTo>
                          <a:pt x="381" y="0"/>
                        </a:moveTo>
                        <a:lnTo>
                          <a:pt x="92" y="198"/>
                        </a:lnTo>
                        <a:lnTo>
                          <a:pt x="0" y="853"/>
                        </a:lnTo>
                        <a:cubicBezTo>
                          <a:pt x="92" y="929"/>
                          <a:pt x="122" y="975"/>
                          <a:pt x="229" y="1051"/>
                        </a:cubicBezTo>
                        <a:lnTo>
                          <a:pt x="1112" y="1051"/>
                        </a:lnTo>
                        <a:lnTo>
                          <a:pt x="1402" y="853"/>
                        </a:lnTo>
                        <a:lnTo>
                          <a:pt x="1493" y="198"/>
                        </a:lnTo>
                        <a:cubicBezTo>
                          <a:pt x="1417" y="122"/>
                          <a:pt x="1371" y="61"/>
                          <a:pt x="1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2158358" y="443934"/>
                    <a:ext cx="45257" cy="32191"/>
                  </a:xfrm>
                  <a:custGeom>
                    <a:avLst/>
                    <a:gdLst/>
                    <a:ahLst/>
                    <a:cxnLst/>
                    <a:rect l="l" t="t" r="r" b="b"/>
                    <a:pathLst>
                      <a:path w="1479" h="1052" extrusionOk="0">
                        <a:moveTo>
                          <a:pt x="382" y="0"/>
                        </a:moveTo>
                        <a:lnTo>
                          <a:pt x="92" y="198"/>
                        </a:lnTo>
                        <a:lnTo>
                          <a:pt x="1" y="853"/>
                        </a:lnTo>
                        <a:cubicBezTo>
                          <a:pt x="77" y="929"/>
                          <a:pt x="138" y="975"/>
                          <a:pt x="229" y="1051"/>
                        </a:cubicBezTo>
                        <a:lnTo>
                          <a:pt x="1128" y="1051"/>
                        </a:lnTo>
                        <a:lnTo>
                          <a:pt x="1403" y="853"/>
                        </a:lnTo>
                        <a:lnTo>
                          <a:pt x="1479" y="198"/>
                        </a:lnTo>
                        <a:cubicBezTo>
                          <a:pt x="1387" y="122"/>
                          <a:pt x="1326" y="61"/>
                          <a:pt x="1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2202208" y="443934"/>
                    <a:ext cx="45716" cy="32191"/>
                  </a:xfrm>
                  <a:custGeom>
                    <a:avLst/>
                    <a:gdLst/>
                    <a:ahLst/>
                    <a:cxnLst/>
                    <a:rect l="l" t="t" r="r" b="b"/>
                    <a:pathLst>
                      <a:path w="1494" h="1052" extrusionOk="0">
                        <a:moveTo>
                          <a:pt x="351" y="0"/>
                        </a:moveTo>
                        <a:lnTo>
                          <a:pt x="76" y="198"/>
                        </a:lnTo>
                        <a:lnTo>
                          <a:pt x="0" y="853"/>
                        </a:lnTo>
                        <a:cubicBezTo>
                          <a:pt x="92" y="929"/>
                          <a:pt x="152" y="975"/>
                          <a:pt x="244" y="1051"/>
                        </a:cubicBezTo>
                        <a:lnTo>
                          <a:pt x="1143" y="1051"/>
                        </a:lnTo>
                        <a:lnTo>
                          <a:pt x="1417" y="853"/>
                        </a:lnTo>
                        <a:lnTo>
                          <a:pt x="1493" y="198"/>
                        </a:lnTo>
                        <a:cubicBezTo>
                          <a:pt x="1402" y="122"/>
                          <a:pt x="1341" y="61"/>
                          <a:pt x="1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2246486" y="443934"/>
                    <a:ext cx="45257" cy="32191"/>
                  </a:xfrm>
                  <a:custGeom>
                    <a:avLst/>
                    <a:gdLst/>
                    <a:ahLst/>
                    <a:cxnLst/>
                    <a:rect l="l" t="t" r="r" b="b"/>
                    <a:pathLst>
                      <a:path w="1479" h="1052" extrusionOk="0">
                        <a:moveTo>
                          <a:pt x="351" y="0"/>
                        </a:moveTo>
                        <a:lnTo>
                          <a:pt x="77" y="198"/>
                        </a:lnTo>
                        <a:lnTo>
                          <a:pt x="0" y="853"/>
                        </a:lnTo>
                        <a:cubicBezTo>
                          <a:pt x="92" y="929"/>
                          <a:pt x="153" y="975"/>
                          <a:pt x="244" y="1051"/>
                        </a:cubicBezTo>
                        <a:lnTo>
                          <a:pt x="1143" y="1051"/>
                        </a:lnTo>
                        <a:lnTo>
                          <a:pt x="1417" y="853"/>
                        </a:lnTo>
                        <a:lnTo>
                          <a:pt x="1478" y="198"/>
                        </a:lnTo>
                        <a:cubicBezTo>
                          <a:pt x="1387" y="122"/>
                          <a:pt x="1341" y="61"/>
                          <a:pt x="1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2291254" y="443934"/>
                    <a:ext cx="44768" cy="32191"/>
                  </a:xfrm>
                  <a:custGeom>
                    <a:avLst/>
                    <a:gdLst/>
                    <a:ahLst/>
                    <a:cxnLst/>
                    <a:rect l="l" t="t" r="r" b="b"/>
                    <a:pathLst>
                      <a:path w="1463" h="1052" extrusionOk="0">
                        <a:moveTo>
                          <a:pt x="320" y="0"/>
                        </a:moveTo>
                        <a:cubicBezTo>
                          <a:pt x="229" y="76"/>
                          <a:pt x="168" y="122"/>
                          <a:pt x="61" y="198"/>
                        </a:cubicBezTo>
                        <a:lnTo>
                          <a:pt x="0" y="853"/>
                        </a:lnTo>
                        <a:cubicBezTo>
                          <a:pt x="92" y="929"/>
                          <a:pt x="153" y="975"/>
                          <a:pt x="244" y="1051"/>
                        </a:cubicBezTo>
                        <a:lnTo>
                          <a:pt x="1158" y="1051"/>
                        </a:lnTo>
                        <a:cubicBezTo>
                          <a:pt x="1249" y="975"/>
                          <a:pt x="1310" y="929"/>
                          <a:pt x="1432" y="853"/>
                        </a:cubicBezTo>
                        <a:lnTo>
                          <a:pt x="1463" y="198"/>
                        </a:lnTo>
                        <a:cubicBezTo>
                          <a:pt x="1371" y="122"/>
                          <a:pt x="1310" y="61"/>
                          <a:pt x="1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062795" y="476554"/>
                    <a:ext cx="47583" cy="33599"/>
                  </a:xfrm>
                  <a:custGeom>
                    <a:avLst/>
                    <a:gdLst/>
                    <a:ahLst/>
                    <a:cxnLst/>
                    <a:rect l="l" t="t" r="r" b="b"/>
                    <a:pathLst>
                      <a:path w="1555" h="1098" extrusionOk="0">
                        <a:moveTo>
                          <a:pt x="412" y="1"/>
                        </a:moveTo>
                        <a:cubicBezTo>
                          <a:pt x="305" y="92"/>
                          <a:pt x="229" y="138"/>
                          <a:pt x="107" y="214"/>
                        </a:cubicBezTo>
                        <a:lnTo>
                          <a:pt x="1" y="900"/>
                        </a:lnTo>
                        <a:cubicBezTo>
                          <a:pt x="92" y="976"/>
                          <a:pt x="122" y="1021"/>
                          <a:pt x="229" y="1098"/>
                        </a:cubicBezTo>
                        <a:lnTo>
                          <a:pt x="1143" y="1098"/>
                        </a:lnTo>
                        <a:cubicBezTo>
                          <a:pt x="1250" y="1037"/>
                          <a:pt x="1326" y="976"/>
                          <a:pt x="1448" y="900"/>
                        </a:cubicBezTo>
                        <a:lnTo>
                          <a:pt x="1555" y="214"/>
                        </a:lnTo>
                        <a:cubicBezTo>
                          <a:pt x="1463" y="138"/>
                          <a:pt x="1402" y="92"/>
                          <a:pt x="13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07562" y="476554"/>
                    <a:ext cx="47124" cy="33599"/>
                  </a:xfrm>
                  <a:custGeom>
                    <a:avLst/>
                    <a:gdLst/>
                    <a:ahLst/>
                    <a:cxnLst/>
                    <a:rect l="l" t="t" r="r" b="b"/>
                    <a:pathLst>
                      <a:path w="1540" h="1098" extrusionOk="0">
                        <a:moveTo>
                          <a:pt x="396" y="1"/>
                        </a:moveTo>
                        <a:cubicBezTo>
                          <a:pt x="290" y="92"/>
                          <a:pt x="229" y="138"/>
                          <a:pt x="122" y="214"/>
                        </a:cubicBezTo>
                        <a:lnTo>
                          <a:pt x="0" y="900"/>
                        </a:lnTo>
                        <a:cubicBezTo>
                          <a:pt x="76" y="976"/>
                          <a:pt x="137" y="1021"/>
                          <a:pt x="229" y="1098"/>
                        </a:cubicBezTo>
                        <a:lnTo>
                          <a:pt x="1143" y="1098"/>
                        </a:lnTo>
                        <a:cubicBezTo>
                          <a:pt x="1280" y="1037"/>
                          <a:pt x="1341" y="976"/>
                          <a:pt x="1448" y="900"/>
                        </a:cubicBezTo>
                        <a:lnTo>
                          <a:pt x="1539" y="214"/>
                        </a:lnTo>
                        <a:cubicBezTo>
                          <a:pt x="1463" y="138"/>
                          <a:pt x="1417" y="92"/>
                          <a:pt x="1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2153248" y="476554"/>
                    <a:ext cx="46634" cy="33599"/>
                  </a:xfrm>
                  <a:custGeom>
                    <a:avLst/>
                    <a:gdLst/>
                    <a:ahLst/>
                    <a:cxnLst/>
                    <a:rect l="l" t="t" r="r" b="b"/>
                    <a:pathLst>
                      <a:path w="1524" h="1098" extrusionOk="0">
                        <a:moveTo>
                          <a:pt x="381" y="1"/>
                        </a:moveTo>
                        <a:cubicBezTo>
                          <a:pt x="259" y="92"/>
                          <a:pt x="198" y="138"/>
                          <a:pt x="92" y="214"/>
                        </a:cubicBezTo>
                        <a:lnTo>
                          <a:pt x="0" y="900"/>
                        </a:lnTo>
                        <a:cubicBezTo>
                          <a:pt x="92" y="976"/>
                          <a:pt x="153" y="1021"/>
                          <a:pt x="244" y="1098"/>
                        </a:cubicBezTo>
                        <a:lnTo>
                          <a:pt x="1158" y="1098"/>
                        </a:lnTo>
                        <a:cubicBezTo>
                          <a:pt x="1265" y="1037"/>
                          <a:pt x="1326" y="976"/>
                          <a:pt x="1448" y="900"/>
                        </a:cubicBezTo>
                        <a:lnTo>
                          <a:pt x="1524" y="214"/>
                        </a:lnTo>
                        <a:cubicBezTo>
                          <a:pt x="1417" y="138"/>
                          <a:pt x="1387" y="92"/>
                          <a:pt x="1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2197985" y="476554"/>
                    <a:ext cx="46665" cy="33599"/>
                  </a:xfrm>
                  <a:custGeom>
                    <a:avLst/>
                    <a:gdLst/>
                    <a:ahLst/>
                    <a:cxnLst/>
                    <a:rect l="l" t="t" r="r" b="b"/>
                    <a:pathLst>
                      <a:path w="1525" h="1098" extrusionOk="0">
                        <a:moveTo>
                          <a:pt x="367" y="1"/>
                        </a:moveTo>
                        <a:cubicBezTo>
                          <a:pt x="245" y="92"/>
                          <a:pt x="184" y="138"/>
                          <a:pt x="77" y="214"/>
                        </a:cubicBezTo>
                        <a:lnTo>
                          <a:pt x="1" y="900"/>
                        </a:lnTo>
                        <a:cubicBezTo>
                          <a:pt x="92" y="976"/>
                          <a:pt x="153" y="1021"/>
                          <a:pt x="245" y="1098"/>
                        </a:cubicBezTo>
                        <a:lnTo>
                          <a:pt x="1159" y="1098"/>
                        </a:lnTo>
                        <a:cubicBezTo>
                          <a:pt x="1281" y="1037"/>
                          <a:pt x="1326" y="976"/>
                          <a:pt x="1448" y="900"/>
                        </a:cubicBezTo>
                        <a:lnTo>
                          <a:pt x="1525" y="214"/>
                        </a:lnTo>
                        <a:cubicBezTo>
                          <a:pt x="1433" y="138"/>
                          <a:pt x="1372" y="92"/>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2243212" y="476554"/>
                    <a:ext cx="46206" cy="33599"/>
                  </a:xfrm>
                  <a:custGeom>
                    <a:avLst/>
                    <a:gdLst/>
                    <a:ahLst/>
                    <a:cxnLst/>
                    <a:rect l="l" t="t" r="r" b="b"/>
                    <a:pathLst>
                      <a:path w="1510" h="1098" extrusionOk="0">
                        <a:moveTo>
                          <a:pt x="367" y="1"/>
                        </a:moveTo>
                        <a:cubicBezTo>
                          <a:pt x="245" y="92"/>
                          <a:pt x="199" y="138"/>
                          <a:pt x="77" y="214"/>
                        </a:cubicBezTo>
                        <a:lnTo>
                          <a:pt x="1" y="900"/>
                        </a:lnTo>
                        <a:cubicBezTo>
                          <a:pt x="92" y="976"/>
                          <a:pt x="153" y="1021"/>
                          <a:pt x="245" y="1098"/>
                        </a:cubicBezTo>
                        <a:lnTo>
                          <a:pt x="1174" y="1098"/>
                        </a:lnTo>
                        <a:cubicBezTo>
                          <a:pt x="1281" y="1037"/>
                          <a:pt x="1342" y="976"/>
                          <a:pt x="1448" y="900"/>
                        </a:cubicBezTo>
                        <a:lnTo>
                          <a:pt x="1509" y="214"/>
                        </a:lnTo>
                        <a:cubicBezTo>
                          <a:pt x="1418" y="138"/>
                          <a:pt x="1357" y="92"/>
                          <a:pt x="1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2288439" y="476554"/>
                    <a:ext cx="45257" cy="33599"/>
                  </a:xfrm>
                  <a:custGeom>
                    <a:avLst/>
                    <a:gdLst/>
                    <a:ahLst/>
                    <a:cxnLst/>
                    <a:rect l="l" t="t" r="r" b="b"/>
                    <a:pathLst>
                      <a:path w="1479" h="1098" extrusionOk="0">
                        <a:moveTo>
                          <a:pt x="336" y="1"/>
                        </a:moveTo>
                        <a:cubicBezTo>
                          <a:pt x="229" y="92"/>
                          <a:pt x="168" y="138"/>
                          <a:pt x="46" y="214"/>
                        </a:cubicBezTo>
                        <a:lnTo>
                          <a:pt x="1" y="900"/>
                        </a:lnTo>
                        <a:cubicBezTo>
                          <a:pt x="92" y="976"/>
                          <a:pt x="153" y="1021"/>
                          <a:pt x="245" y="1098"/>
                        </a:cubicBezTo>
                        <a:lnTo>
                          <a:pt x="1159" y="1098"/>
                        </a:lnTo>
                        <a:cubicBezTo>
                          <a:pt x="1265" y="1037"/>
                          <a:pt x="1326" y="976"/>
                          <a:pt x="1448" y="900"/>
                        </a:cubicBezTo>
                        <a:lnTo>
                          <a:pt x="1479" y="214"/>
                        </a:lnTo>
                        <a:cubicBezTo>
                          <a:pt x="1387" y="138"/>
                          <a:pt x="1326" y="92"/>
                          <a:pt x="1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2056736" y="511529"/>
                    <a:ext cx="48042" cy="34517"/>
                  </a:xfrm>
                  <a:custGeom>
                    <a:avLst/>
                    <a:gdLst/>
                    <a:ahLst/>
                    <a:cxnLst/>
                    <a:rect l="l" t="t" r="r" b="b"/>
                    <a:pathLst>
                      <a:path w="1570" h="1128" extrusionOk="0">
                        <a:moveTo>
                          <a:pt x="427" y="0"/>
                        </a:moveTo>
                        <a:cubicBezTo>
                          <a:pt x="305" y="76"/>
                          <a:pt x="229" y="137"/>
                          <a:pt x="122" y="214"/>
                        </a:cubicBezTo>
                        <a:lnTo>
                          <a:pt x="0" y="914"/>
                        </a:lnTo>
                        <a:cubicBezTo>
                          <a:pt x="77" y="991"/>
                          <a:pt x="138" y="1052"/>
                          <a:pt x="229" y="1128"/>
                        </a:cubicBezTo>
                        <a:lnTo>
                          <a:pt x="1143" y="1128"/>
                        </a:lnTo>
                        <a:cubicBezTo>
                          <a:pt x="1265" y="1052"/>
                          <a:pt x="1341" y="991"/>
                          <a:pt x="1448" y="914"/>
                        </a:cubicBezTo>
                        <a:lnTo>
                          <a:pt x="1570" y="214"/>
                        </a:lnTo>
                        <a:cubicBezTo>
                          <a:pt x="1494" y="122"/>
                          <a:pt x="1433" y="76"/>
                          <a:pt x="1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102422" y="511529"/>
                    <a:ext cx="47583" cy="34517"/>
                  </a:xfrm>
                  <a:custGeom>
                    <a:avLst/>
                    <a:gdLst/>
                    <a:ahLst/>
                    <a:cxnLst/>
                    <a:rect l="l" t="t" r="r" b="b"/>
                    <a:pathLst>
                      <a:path w="1555" h="1128" extrusionOk="0">
                        <a:moveTo>
                          <a:pt x="412" y="0"/>
                        </a:moveTo>
                        <a:cubicBezTo>
                          <a:pt x="305" y="76"/>
                          <a:pt x="229" y="137"/>
                          <a:pt x="107" y="214"/>
                        </a:cubicBezTo>
                        <a:lnTo>
                          <a:pt x="1" y="914"/>
                        </a:lnTo>
                        <a:cubicBezTo>
                          <a:pt x="92" y="991"/>
                          <a:pt x="153" y="1052"/>
                          <a:pt x="244" y="1128"/>
                        </a:cubicBezTo>
                        <a:lnTo>
                          <a:pt x="1159" y="1128"/>
                        </a:lnTo>
                        <a:cubicBezTo>
                          <a:pt x="1280" y="1052"/>
                          <a:pt x="1357" y="991"/>
                          <a:pt x="1463" y="914"/>
                        </a:cubicBezTo>
                        <a:lnTo>
                          <a:pt x="1555" y="214"/>
                        </a:lnTo>
                        <a:cubicBezTo>
                          <a:pt x="1463" y="122"/>
                          <a:pt x="1433" y="76"/>
                          <a:pt x="1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2148566" y="511529"/>
                    <a:ext cx="47124" cy="34517"/>
                  </a:xfrm>
                  <a:custGeom>
                    <a:avLst/>
                    <a:gdLst/>
                    <a:ahLst/>
                    <a:cxnLst/>
                    <a:rect l="l" t="t" r="r" b="b"/>
                    <a:pathLst>
                      <a:path w="1540" h="1128" extrusionOk="0">
                        <a:moveTo>
                          <a:pt x="397" y="0"/>
                        </a:moveTo>
                        <a:cubicBezTo>
                          <a:pt x="260" y="76"/>
                          <a:pt x="199" y="137"/>
                          <a:pt x="92" y="214"/>
                        </a:cubicBezTo>
                        <a:lnTo>
                          <a:pt x="1" y="914"/>
                        </a:lnTo>
                        <a:cubicBezTo>
                          <a:pt x="92" y="991"/>
                          <a:pt x="153" y="1052"/>
                          <a:pt x="245" y="1128"/>
                        </a:cubicBezTo>
                        <a:lnTo>
                          <a:pt x="1159" y="1128"/>
                        </a:lnTo>
                        <a:cubicBezTo>
                          <a:pt x="1296" y="1052"/>
                          <a:pt x="1342" y="991"/>
                          <a:pt x="1464" y="914"/>
                        </a:cubicBezTo>
                        <a:lnTo>
                          <a:pt x="1540" y="214"/>
                        </a:lnTo>
                        <a:cubicBezTo>
                          <a:pt x="1448" y="122"/>
                          <a:pt x="1387" y="76"/>
                          <a:pt x="1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194283" y="511529"/>
                    <a:ext cx="46634" cy="34517"/>
                  </a:xfrm>
                  <a:custGeom>
                    <a:avLst/>
                    <a:gdLst/>
                    <a:ahLst/>
                    <a:cxnLst/>
                    <a:rect l="l" t="t" r="r" b="b"/>
                    <a:pathLst>
                      <a:path w="1524" h="1128" extrusionOk="0">
                        <a:moveTo>
                          <a:pt x="366" y="0"/>
                        </a:moveTo>
                        <a:cubicBezTo>
                          <a:pt x="259" y="76"/>
                          <a:pt x="198" y="137"/>
                          <a:pt x="76" y="214"/>
                        </a:cubicBezTo>
                        <a:lnTo>
                          <a:pt x="0" y="914"/>
                        </a:lnTo>
                        <a:cubicBezTo>
                          <a:pt x="107" y="991"/>
                          <a:pt x="152" y="1052"/>
                          <a:pt x="259" y="1128"/>
                        </a:cubicBezTo>
                        <a:lnTo>
                          <a:pt x="1173" y="1128"/>
                        </a:lnTo>
                        <a:cubicBezTo>
                          <a:pt x="1280" y="1052"/>
                          <a:pt x="1341" y="991"/>
                          <a:pt x="1447" y="914"/>
                        </a:cubicBezTo>
                        <a:lnTo>
                          <a:pt x="1524" y="214"/>
                        </a:lnTo>
                        <a:cubicBezTo>
                          <a:pt x="1432" y="122"/>
                          <a:pt x="1371" y="76"/>
                          <a:pt x="1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240428" y="511529"/>
                    <a:ext cx="46175" cy="34517"/>
                  </a:xfrm>
                  <a:custGeom>
                    <a:avLst/>
                    <a:gdLst/>
                    <a:ahLst/>
                    <a:cxnLst/>
                    <a:rect l="l" t="t" r="r" b="b"/>
                    <a:pathLst>
                      <a:path w="1509" h="1128" extrusionOk="0">
                        <a:moveTo>
                          <a:pt x="366" y="0"/>
                        </a:moveTo>
                        <a:cubicBezTo>
                          <a:pt x="244" y="76"/>
                          <a:pt x="183" y="137"/>
                          <a:pt x="77" y="214"/>
                        </a:cubicBezTo>
                        <a:lnTo>
                          <a:pt x="0" y="914"/>
                        </a:lnTo>
                        <a:cubicBezTo>
                          <a:pt x="92" y="991"/>
                          <a:pt x="153" y="1052"/>
                          <a:pt x="244" y="1128"/>
                        </a:cubicBezTo>
                        <a:lnTo>
                          <a:pt x="1158" y="1128"/>
                        </a:lnTo>
                        <a:cubicBezTo>
                          <a:pt x="1280" y="1052"/>
                          <a:pt x="1326" y="991"/>
                          <a:pt x="1448" y="914"/>
                        </a:cubicBezTo>
                        <a:lnTo>
                          <a:pt x="1509" y="214"/>
                        </a:lnTo>
                        <a:cubicBezTo>
                          <a:pt x="1417" y="122"/>
                          <a:pt x="1356" y="76"/>
                          <a:pt x="1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286572" y="511529"/>
                    <a:ext cx="45257" cy="34517"/>
                  </a:xfrm>
                  <a:custGeom>
                    <a:avLst/>
                    <a:gdLst/>
                    <a:ahLst/>
                    <a:cxnLst/>
                    <a:rect l="l" t="t" r="r" b="b"/>
                    <a:pathLst>
                      <a:path w="1479" h="1128" extrusionOk="0">
                        <a:moveTo>
                          <a:pt x="336" y="0"/>
                        </a:moveTo>
                        <a:cubicBezTo>
                          <a:pt x="229" y="76"/>
                          <a:pt x="168" y="137"/>
                          <a:pt x="62" y="214"/>
                        </a:cubicBezTo>
                        <a:lnTo>
                          <a:pt x="1" y="914"/>
                        </a:lnTo>
                        <a:cubicBezTo>
                          <a:pt x="92" y="991"/>
                          <a:pt x="153" y="1052"/>
                          <a:pt x="245" y="1128"/>
                        </a:cubicBezTo>
                        <a:lnTo>
                          <a:pt x="1159" y="1128"/>
                        </a:lnTo>
                        <a:cubicBezTo>
                          <a:pt x="1281" y="1052"/>
                          <a:pt x="1326" y="991"/>
                          <a:pt x="1448" y="914"/>
                        </a:cubicBezTo>
                        <a:lnTo>
                          <a:pt x="1479" y="214"/>
                        </a:lnTo>
                        <a:cubicBezTo>
                          <a:pt x="1387" y="122"/>
                          <a:pt x="1326" y="76"/>
                          <a:pt x="1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2051136" y="546964"/>
                    <a:ext cx="48532" cy="34976"/>
                  </a:xfrm>
                  <a:custGeom>
                    <a:avLst/>
                    <a:gdLst/>
                    <a:ahLst/>
                    <a:cxnLst/>
                    <a:rect l="l" t="t" r="r" b="b"/>
                    <a:pathLst>
                      <a:path w="1586" h="1143" extrusionOk="0">
                        <a:moveTo>
                          <a:pt x="442" y="0"/>
                        </a:moveTo>
                        <a:cubicBezTo>
                          <a:pt x="321" y="76"/>
                          <a:pt x="244" y="137"/>
                          <a:pt x="138" y="214"/>
                        </a:cubicBezTo>
                        <a:lnTo>
                          <a:pt x="1" y="945"/>
                        </a:lnTo>
                        <a:cubicBezTo>
                          <a:pt x="77" y="1021"/>
                          <a:pt x="138" y="1067"/>
                          <a:pt x="229" y="1143"/>
                        </a:cubicBezTo>
                        <a:lnTo>
                          <a:pt x="1159" y="1143"/>
                        </a:lnTo>
                        <a:cubicBezTo>
                          <a:pt x="1280" y="1067"/>
                          <a:pt x="1341" y="1021"/>
                          <a:pt x="1463" y="945"/>
                        </a:cubicBezTo>
                        <a:lnTo>
                          <a:pt x="1585" y="214"/>
                        </a:lnTo>
                        <a:cubicBezTo>
                          <a:pt x="1479" y="122"/>
                          <a:pt x="1433" y="76"/>
                          <a:pt x="1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2096822" y="546964"/>
                    <a:ext cx="48532" cy="34976"/>
                  </a:xfrm>
                  <a:custGeom>
                    <a:avLst/>
                    <a:gdLst/>
                    <a:ahLst/>
                    <a:cxnLst/>
                    <a:rect l="l" t="t" r="r" b="b"/>
                    <a:pathLst>
                      <a:path w="1586" h="1143" extrusionOk="0">
                        <a:moveTo>
                          <a:pt x="427" y="0"/>
                        </a:moveTo>
                        <a:cubicBezTo>
                          <a:pt x="321" y="76"/>
                          <a:pt x="245" y="137"/>
                          <a:pt x="123" y="214"/>
                        </a:cubicBezTo>
                        <a:lnTo>
                          <a:pt x="1" y="945"/>
                        </a:lnTo>
                        <a:cubicBezTo>
                          <a:pt x="107" y="1021"/>
                          <a:pt x="168" y="1067"/>
                          <a:pt x="260" y="1143"/>
                        </a:cubicBezTo>
                        <a:lnTo>
                          <a:pt x="1189" y="1143"/>
                        </a:lnTo>
                        <a:cubicBezTo>
                          <a:pt x="1311" y="1067"/>
                          <a:pt x="1387" y="1021"/>
                          <a:pt x="1494" y="945"/>
                        </a:cubicBezTo>
                        <a:lnTo>
                          <a:pt x="1585" y="214"/>
                        </a:lnTo>
                        <a:cubicBezTo>
                          <a:pt x="1494" y="122"/>
                          <a:pt x="1433" y="76"/>
                          <a:pt x="1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2142997" y="546964"/>
                    <a:ext cx="48501" cy="34976"/>
                  </a:xfrm>
                  <a:custGeom>
                    <a:avLst/>
                    <a:gdLst/>
                    <a:ahLst/>
                    <a:cxnLst/>
                    <a:rect l="l" t="t" r="r" b="b"/>
                    <a:pathLst>
                      <a:path w="1585" h="1143" extrusionOk="0">
                        <a:moveTo>
                          <a:pt x="411" y="0"/>
                        </a:moveTo>
                        <a:cubicBezTo>
                          <a:pt x="290" y="76"/>
                          <a:pt x="213" y="137"/>
                          <a:pt x="107" y="214"/>
                        </a:cubicBezTo>
                        <a:lnTo>
                          <a:pt x="0" y="945"/>
                        </a:lnTo>
                        <a:cubicBezTo>
                          <a:pt x="107" y="1021"/>
                          <a:pt x="152" y="1067"/>
                          <a:pt x="259" y="1143"/>
                        </a:cubicBezTo>
                        <a:lnTo>
                          <a:pt x="1189" y="1143"/>
                        </a:lnTo>
                        <a:cubicBezTo>
                          <a:pt x="1295" y="1067"/>
                          <a:pt x="1371" y="1021"/>
                          <a:pt x="1493" y="945"/>
                        </a:cubicBezTo>
                        <a:lnTo>
                          <a:pt x="1585" y="214"/>
                        </a:lnTo>
                        <a:cubicBezTo>
                          <a:pt x="1493" y="122"/>
                          <a:pt x="1432" y="76"/>
                          <a:pt x="1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2189601" y="546964"/>
                    <a:ext cx="48073" cy="34976"/>
                  </a:xfrm>
                  <a:custGeom>
                    <a:avLst/>
                    <a:gdLst/>
                    <a:ahLst/>
                    <a:cxnLst/>
                    <a:rect l="l" t="t" r="r" b="b"/>
                    <a:pathLst>
                      <a:path w="1571" h="1143" extrusionOk="0">
                        <a:moveTo>
                          <a:pt x="412" y="0"/>
                        </a:moveTo>
                        <a:cubicBezTo>
                          <a:pt x="275" y="76"/>
                          <a:pt x="214" y="137"/>
                          <a:pt x="107" y="214"/>
                        </a:cubicBezTo>
                        <a:lnTo>
                          <a:pt x="1" y="945"/>
                        </a:lnTo>
                        <a:cubicBezTo>
                          <a:pt x="107" y="1021"/>
                          <a:pt x="153" y="1067"/>
                          <a:pt x="260" y="1143"/>
                        </a:cubicBezTo>
                        <a:lnTo>
                          <a:pt x="1189" y="1143"/>
                        </a:lnTo>
                        <a:cubicBezTo>
                          <a:pt x="1326" y="1067"/>
                          <a:pt x="1372" y="1021"/>
                          <a:pt x="1494" y="945"/>
                        </a:cubicBezTo>
                        <a:lnTo>
                          <a:pt x="1570" y="214"/>
                        </a:lnTo>
                        <a:cubicBezTo>
                          <a:pt x="1479" y="122"/>
                          <a:pt x="1418" y="76"/>
                          <a:pt x="1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237153" y="546964"/>
                    <a:ext cx="46665" cy="34976"/>
                  </a:xfrm>
                  <a:custGeom>
                    <a:avLst/>
                    <a:gdLst/>
                    <a:ahLst/>
                    <a:cxnLst/>
                    <a:rect l="l" t="t" r="r" b="b"/>
                    <a:pathLst>
                      <a:path w="1525" h="1143" extrusionOk="0">
                        <a:moveTo>
                          <a:pt x="351" y="0"/>
                        </a:moveTo>
                        <a:cubicBezTo>
                          <a:pt x="245" y="76"/>
                          <a:pt x="184" y="137"/>
                          <a:pt x="62" y="214"/>
                        </a:cubicBezTo>
                        <a:lnTo>
                          <a:pt x="1" y="945"/>
                        </a:lnTo>
                        <a:cubicBezTo>
                          <a:pt x="92" y="1021"/>
                          <a:pt x="153" y="1067"/>
                          <a:pt x="245" y="1143"/>
                        </a:cubicBezTo>
                        <a:lnTo>
                          <a:pt x="1174" y="1143"/>
                        </a:lnTo>
                        <a:cubicBezTo>
                          <a:pt x="1296" y="1067"/>
                          <a:pt x="1342" y="1021"/>
                          <a:pt x="1463" y="945"/>
                        </a:cubicBezTo>
                        <a:lnTo>
                          <a:pt x="1524" y="214"/>
                        </a:lnTo>
                        <a:cubicBezTo>
                          <a:pt x="1418" y="122"/>
                          <a:pt x="1372" y="76"/>
                          <a:pt x="1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282839" y="546964"/>
                    <a:ext cx="46665" cy="34976"/>
                  </a:xfrm>
                  <a:custGeom>
                    <a:avLst/>
                    <a:gdLst/>
                    <a:ahLst/>
                    <a:cxnLst/>
                    <a:rect l="l" t="t" r="r" b="b"/>
                    <a:pathLst>
                      <a:path w="1525" h="1143" extrusionOk="0">
                        <a:moveTo>
                          <a:pt x="351" y="0"/>
                        </a:moveTo>
                        <a:cubicBezTo>
                          <a:pt x="229" y="76"/>
                          <a:pt x="184" y="137"/>
                          <a:pt x="62" y="214"/>
                        </a:cubicBezTo>
                        <a:lnTo>
                          <a:pt x="1" y="945"/>
                        </a:lnTo>
                        <a:cubicBezTo>
                          <a:pt x="108" y="1021"/>
                          <a:pt x="153" y="1067"/>
                          <a:pt x="260" y="1143"/>
                        </a:cubicBezTo>
                        <a:lnTo>
                          <a:pt x="1189" y="1143"/>
                        </a:lnTo>
                        <a:cubicBezTo>
                          <a:pt x="1296" y="1067"/>
                          <a:pt x="1357" y="1021"/>
                          <a:pt x="1479" y="945"/>
                        </a:cubicBezTo>
                        <a:lnTo>
                          <a:pt x="1524" y="214"/>
                        </a:lnTo>
                        <a:cubicBezTo>
                          <a:pt x="1433" y="122"/>
                          <a:pt x="1372" y="76"/>
                          <a:pt x="1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044159" y="583317"/>
                    <a:ext cx="49450" cy="35924"/>
                  </a:xfrm>
                  <a:custGeom>
                    <a:avLst/>
                    <a:gdLst/>
                    <a:ahLst/>
                    <a:cxnLst/>
                    <a:rect l="l" t="t" r="r" b="b"/>
                    <a:pathLst>
                      <a:path w="1616" h="1174" extrusionOk="0">
                        <a:moveTo>
                          <a:pt x="427" y="1"/>
                        </a:moveTo>
                        <a:cubicBezTo>
                          <a:pt x="320" y="77"/>
                          <a:pt x="244" y="138"/>
                          <a:pt x="122" y="214"/>
                        </a:cubicBezTo>
                        <a:lnTo>
                          <a:pt x="0" y="945"/>
                        </a:lnTo>
                        <a:cubicBezTo>
                          <a:pt x="92" y="1052"/>
                          <a:pt x="152" y="1082"/>
                          <a:pt x="244" y="1174"/>
                        </a:cubicBezTo>
                        <a:lnTo>
                          <a:pt x="1189" y="1174"/>
                        </a:lnTo>
                        <a:cubicBezTo>
                          <a:pt x="1310" y="1082"/>
                          <a:pt x="1387" y="1052"/>
                          <a:pt x="1508" y="945"/>
                        </a:cubicBezTo>
                        <a:lnTo>
                          <a:pt x="1615" y="214"/>
                        </a:lnTo>
                        <a:cubicBezTo>
                          <a:pt x="1524" y="138"/>
                          <a:pt x="1478" y="77"/>
                          <a:pt x="13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091222" y="583317"/>
                    <a:ext cx="48991" cy="35924"/>
                  </a:xfrm>
                  <a:custGeom>
                    <a:avLst/>
                    <a:gdLst/>
                    <a:ahLst/>
                    <a:cxnLst/>
                    <a:rect l="l" t="t" r="r" b="b"/>
                    <a:pathLst>
                      <a:path w="1601" h="1174" extrusionOk="0">
                        <a:moveTo>
                          <a:pt x="428" y="1"/>
                        </a:moveTo>
                        <a:cubicBezTo>
                          <a:pt x="306" y="77"/>
                          <a:pt x="229" y="138"/>
                          <a:pt x="123" y="214"/>
                        </a:cubicBezTo>
                        <a:lnTo>
                          <a:pt x="1" y="945"/>
                        </a:lnTo>
                        <a:cubicBezTo>
                          <a:pt x="92" y="1052"/>
                          <a:pt x="153" y="1082"/>
                          <a:pt x="245" y="1174"/>
                        </a:cubicBezTo>
                        <a:lnTo>
                          <a:pt x="1205" y="1174"/>
                        </a:lnTo>
                        <a:cubicBezTo>
                          <a:pt x="1311" y="1082"/>
                          <a:pt x="1387" y="1052"/>
                          <a:pt x="1509" y="945"/>
                        </a:cubicBezTo>
                        <a:lnTo>
                          <a:pt x="1601" y="214"/>
                        </a:lnTo>
                        <a:cubicBezTo>
                          <a:pt x="1509" y="138"/>
                          <a:pt x="1464" y="77"/>
                          <a:pt x="1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2138315" y="583317"/>
                    <a:ext cx="48991" cy="35924"/>
                  </a:xfrm>
                  <a:custGeom>
                    <a:avLst/>
                    <a:gdLst/>
                    <a:ahLst/>
                    <a:cxnLst/>
                    <a:rect l="l" t="t" r="r" b="b"/>
                    <a:pathLst>
                      <a:path w="1601" h="1174" extrusionOk="0">
                        <a:moveTo>
                          <a:pt x="412" y="1"/>
                        </a:moveTo>
                        <a:cubicBezTo>
                          <a:pt x="290" y="77"/>
                          <a:pt x="214" y="138"/>
                          <a:pt x="92" y="214"/>
                        </a:cubicBezTo>
                        <a:lnTo>
                          <a:pt x="1" y="945"/>
                        </a:lnTo>
                        <a:cubicBezTo>
                          <a:pt x="92" y="1052"/>
                          <a:pt x="153" y="1082"/>
                          <a:pt x="245" y="1174"/>
                        </a:cubicBezTo>
                        <a:lnTo>
                          <a:pt x="1204" y="1174"/>
                        </a:lnTo>
                        <a:cubicBezTo>
                          <a:pt x="1326" y="1082"/>
                          <a:pt x="1387" y="1052"/>
                          <a:pt x="1509" y="945"/>
                        </a:cubicBezTo>
                        <a:lnTo>
                          <a:pt x="1601" y="214"/>
                        </a:lnTo>
                        <a:cubicBezTo>
                          <a:pt x="1494" y="138"/>
                          <a:pt x="1448" y="77"/>
                          <a:pt x="13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2185868" y="583317"/>
                    <a:ext cx="48073" cy="35924"/>
                  </a:xfrm>
                  <a:custGeom>
                    <a:avLst/>
                    <a:gdLst/>
                    <a:ahLst/>
                    <a:cxnLst/>
                    <a:rect l="l" t="t" r="r" b="b"/>
                    <a:pathLst>
                      <a:path w="1571" h="1174" extrusionOk="0">
                        <a:moveTo>
                          <a:pt x="397" y="1"/>
                        </a:moveTo>
                        <a:cubicBezTo>
                          <a:pt x="275" y="77"/>
                          <a:pt x="199" y="138"/>
                          <a:pt x="92" y="214"/>
                        </a:cubicBezTo>
                        <a:lnTo>
                          <a:pt x="1" y="945"/>
                        </a:lnTo>
                        <a:cubicBezTo>
                          <a:pt x="92" y="1052"/>
                          <a:pt x="153" y="1082"/>
                          <a:pt x="245" y="1174"/>
                        </a:cubicBezTo>
                        <a:lnTo>
                          <a:pt x="1189" y="1174"/>
                        </a:lnTo>
                        <a:cubicBezTo>
                          <a:pt x="1311" y="1082"/>
                          <a:pt x="1387" y="1052"/>
                          <a:pt x="1494" y="945"/>
                        </a:cubicBezTo>
                        <a:lnTo>
                          <a:pt x="1570" y="214"/>
                        </a:lnTo>
                        <a:cubicBezTo>
                          <a:pt x="1463" y="138"/>
                          <a:pt x="1418" y="77"/>
                          <a:pt x="1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2232961" y="583317"/>
                    <a:ext cx="47583" cy="35924"/>
                  </a:xfrm>
                  <a:custGeom>
                    <a:avLst/>
                    <a:gdLst/>
                    <a:ahLst/>
                    <a:cxnLst/>
                    <a:rect l="l" t="t" r="r" b="b"/>
                    <a:pathLst>
                      <a:path w="1555" h="1174" extrusionOk="0">
                        <a:moveTo>
                          <a:pt x="382" y="1"/>
                        </a:moveTo>
                        <a:cubicBezTo>
                          <a:pt x="260" y="77"/>
                          <a:pt x="183" y="138"/>
                          <a:pt x="77" y="214"/>
                        </a:cubicBezTo>
                        <a:lnTo>
                          <a:pt x="1" y="945"/>
                        </a:lnTo>
                        <a:cubicBezTo>
                          <a:pt x="92" y="1052"/>
                          <a:pt x="153" y="1082"/>
                          <a:pt x="244" y="1174"/>
                        </a:cubicBezTo>
                        <a:lnTo>
                          <a:pt x="1189" y="1174"/>
                        </a:lnTo>
                        <a:cubicBezTo>
                          <a:pt x="1326" y="1082"/>
                          <a:pt x="1387" y="1052"/>
                          <a:pt x="1509" y="945"/>
                        </a:cubicBezTo>
                        <a:lnTo>
                          <a:pt x="1555" y="214"/>
                        </a:lnTo>
                        <a:cubicBezTo>
                          <a:pt x="1463" y="138"/>
                          <a:pt x="1402" y="77"/>
                          <a:pt x="13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2280055" y="583317"/>
                    <a:ext cx="47124" cy="35924"/>
                  </a:xfrm>
                  <a:custGeom>
                    <a:avLst/>
                    <a:gdLst/>
                    <a:ahLst/>
                    <a:cxnLst/>
                    <a:rect l="l" t="t" r="r" b="b"/>
                    <a:pathLst>
                      <a:path w="1540" h="1174" extrusionOk="0">
                        <a:moveTo>
                          <a:pt x="351" y="1"/>
                        </a:moveTo>
                        <a:cubicBezTo>
                          <a:pt x="229" y="77"/>
                          <a:pt x="168" y="138"/>
                          <a:pt x="61" y="214"/>
                        </a:cubicBezTo>
                        <a:lnTo>
                          <a:pt x="0" y="945"/>
                        </a:lnTo>
                        <a:cubicBezTo>
                          <a:pt x="122" y="1052"/>
                          <a:pt x="168" y="1082"/>
                          <a:pt x="275" y="1174"/>
                        </a:cubicBezTo>
                        <a:lnTo>
                          <a:pt x="1219" y="1174"/>
                        </a:lnTo>
                        <a:cubicBezTo>
                          <a:pt x="1341" y="1082"/>
                          <a:pt x="1387" y="1052"/>
                          <a:pt x="1509" y="945"/>
                        </a:cubicBezTo>
                        <a:lnTo>
                          <a:pt x="1539" y="214"/>
                        </a:lnTo>
                        <a:cubicBezTo>
                          <a:pt x="1448" y="138"/>
                          <a:pt x="1387" y="77"/>
                          <a:pt x="1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2888015" y="620618"/>
                    <a:ext cx="50827" cy="37791"/>
                  </a:xfrm>
                  <a:custGeom>
                    <a:avLst/>
                    <a:gdLst/>
                    <a:ahLst/>
                    <a:cxnLst/>
                    <a:rect l="l" t="t" r="r" b="b"/>
                    <a:pathLst>
                      <a:path w="1661" h="1235" extrusionOk="0">
                        <a:moveTo>
                          <a:pt x="244" y="0"/>
                        </a:moveTo>
                        <a:cubicBezTo>
                          <a:pt x="153" y="92"/>
                          <a:pt x="92" y="138"/>
                          <a:pt x="0" y="229"/>
                        </a:cubicBezTo>
                        <a:lnTo>
                          <a:pt x="107" y="1006"/>
                        </a:lnTo>
                        <a:cubicBezTo>
                          <a:pt x="244" y="1097"/>
                          <a:pt x="305" y="1143"/>
                          <a:pt x="442" y="1235"/>
                        </a:cubicBezTo>
                        <a:lnTo>
                          <a:pt x="1402" y="1235"/>
                        </a:lnTo>
                        <a:cubicBezTo>
                          <a:pt x="1509" y="1143"/>
                          <a:pt x="1554" y="1097"/>
                          <a:pt x="1661" y="1006"/>
                        </a:cubicBezTo>
                        <a:lnTo>
                          <a:pt x="1524" y="229"/>
                        </a:lnTo>
                        <a:cubicBezTo>
                          <a:pt x="1387" y="138"/>
                          <a:pt x="1326" y="92"/>
                          <a:pt x="1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2701998" y="658838"/>
                    <a:ext cx="48960" cy="38740"/>
                  </a:xfrm>
                  <a:custGeom>
                    <a:avLst/>
                    <a:gdLst/>
                    <a:ahLst/>
                    <a:cxnLst/>
                    <a:rect l="l" t="t" r="r" b="b"/>
                    <a:pathLst>
                      <a:path w="1600" h="1266" extrusionOk="0">
                        <a:moveTo>
                          <a:pt x="259" y="1"/>
                        </a:moveTo>
                        <a:cubicBezTo>
                          <a:pt x="152" y="107"/>
                          <a:pt x="91" y="138"/>
                          <a:pt x="0" y="229"/>
                        </a:cubicBezTo>
                        <a:lnTo>
                          <a:pt x="61" y="1037"/>
                        </a:lnTo>
                        <a:cubicBezTo>
                          <a:pt x="168" y="1113"/>
                          <a:pt x="244" y="1174"/>
                          <a:pt x="366" y="1265"/>
                        </a:cubicBezTo>
                        <a:lnTo>
                          <a:pt x="1341" y="1265"/>
                        </a:lnTo>
                        <a:cubicBezTo>
                          <a:pt x="1447" y="1189"/>
                          <a:pt x="1508" y="1128"/>
                          <a:pt x="1600" y="1037"/>
                        </a:cubicBezTo>
                        <a:lnTo>
                          <a:pt x="1524" y="229"/>
                        </a:lnTo>
                        <a:cubicBezTo>
                          <a:pt x="1417" y="153"/>
                          <a:pt x="1356" y="107"/>
                          <a:pt x="1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2750468" y="658838"/>
                    <a:ext cx="49450" cy="38740"/>
                  </a:xfrm>
                  <a:custGeom>
                    <a:avLst/>
                    <a:gdLst/>
                    <a:ahLst/>
                    <a:cxnLst/>
                    <a:rect l="l" t="t" r="r" b="b"/>
                    <a:pathLst>
                      <a:path w="1616" h="1266" extrusionOk="0">
                        <a:moveTo>
                          <a:pt x="260" y="1"/>
                        </a:moveTo>
                        <a:cubicBezTo>
                          <a:pt x="153" y="107"/>
                          <a:pt x="92" y="138"/>
                          <a:pt x="1" y="229"/>
                        </a:cubicBezTo>
                        <a:lnTo>
                          <a:pt x="77" y="1037"/>
                        </a:lnTo>
                        <a:cubicBezTo>
                          <a:pt x="183" y="1113"/>
                          <a:pt x="260" y="1174"/>
                          <a:pt x="381" y="1265"/>
                        </a:cubicBezTo>
                        <a:lnTo>
                          <a:pt x="1357" y="1265"/>
                        </a:lnTo>
                        <a:cubicBezTo>
                          <a:pt x="1463" y="1189"/>
                          <a:pt x="1524" y="1128"/>
                          <a:pt x="1616" y="1037"/>
                        </a:cubicBezTo>
                        <a:lnTo>
                          <a:pt x="1524" y="229"/>
                        </a:lnTo>
                        <a:cubicBezTo>
                          <a:pt x="1402" y="153"/>
                          <a:pt x="1326" y="107"/>
                          <a:pt x="1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2798021" y="658838"/>
                    <a:ext cx="50398" cy="38740"/>
                  </a:xfrm>
                  <a:custGeom>
                    <a:avLst/>
                    <a:gdLst/>
                    <a:ahLst/>
                    <a:cxnLst/>
                    <a:rect l="l" t="t" r="r" b="b"/>
                    <a:pathLst>
                      <a:path w="1647" h="1266" extrusionOk="0">
                        <a:moveTo>
                          <a:pt x="260" y="1"/>
                        </a:moveTo>
                        <a:cubicBezTo>
                          <a:pt x="153" y="107"/>
                          <a:pt x="107" y="138"/>
                          <a:pt x="1" y="229"/>
                        </a:cubicBezTo>
                        <a:lnTo>
                          <a:pt x="107" y="1037"/>
                        </a:lnTo>
                        <a:cubicBezTo>
                          <a:pt x="229" y="1113"/>
                          <a:pt x="305" y="1174"/>
                          <a:pt x="427" y="1265"/>
                        </a:cubicBezTo>
                        <a:lnTo>
                          <a:pt x="1402" y="1265"/>
                        </a:lnTo>
                        <a:cubicBezTo>
                          <a:pt x="1494" y="1189"/>
                          <a:pt x="1555" y="1128"/>
                          <a:pt x="1646" y="1037"/>
                        </a:cubicBezTo>
                        <a:lnTo>
                          <a:pt x="1524" y="229"/>
                        </a:lnTo>
                        <a:cubicBezTo>
                          <a:pt x="1418" y="153"/>
                          <a:pt x="1341" y="107"/>
                          <a:pt x="1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2846032" y="658838"/>
                    <a:ext cx="50857" cy="38740"/>
                  </a:xfrm>
                  <a:custGeom>
                    <a:avLst/>
                    <a:gdLst/>
                    <a:ahLst/>
                    <a:cxnLst/>
                    <a:rect l="l" t="t" r="r" b="b"/>
                    <a:pathLst>
                      <a:path w="1662" h="1266" extrusionOk="0">
                        <a:moveTo>
                          <a:pt x="245" y="1"/>
                        </a:moveTo>
                        <a:cubicBezTo>
                          <a:pt x="153" y="107"/>
                          <a:pt x="92" y="138"/>
                          <a:pt x="1" y="229"/>
                        </a:cubicBezTo>
                        <a:lnTo>
                          <a:pt x="108" y="1037"/>
                        </a:lnTo>
                        <a:cubicBezTo>
                          <a:pt x="245" y="1113"/>
                          <a:pt x="306" y="1174"/>
                          <a:pt x="443" y="1265"/>
                        </a:cubicBezTo>
                        <a:lnTo>
                          <a:pt x="1403" y="1265"/>
                        </a:lnTo>
                        <a:cubicBezTo>
                          <a:pt x="1509" y="1189"/>
                          <a:pt x="1555" y="1128"/>
                          <a:pt x="1662" y="1037"/>
                        </a:cubicBezTo>
                        <a:lnTo>
                          <a:pt x="1540" y="229"/>
                        </a:lnTo>
                        <a:cubicBezTo>
                          <a:pt x="1403" y="153"/>
                          <a:pt x="1357" y="107"/>
                          <a:pt x="1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2893585" y="658838"/>
                    <a:ext cx="51316" cy="38740"/>
                  </a:xfrm>
                  <a:custGeom>
                    <a:avLst/>
                    <a:gdLst/>
                    <a:ahLst/>
                    <a:cxnLst/>
                    <a:rect l="l" t="t" r="r" b="b"/>
                    <a:pathLst>
                      <a:path w="1677" h="1266" extrusionOk="0">
                        <a:moveTo>
                          <a:pt x="260" y="1"/>
                        </a:moveTo>
                        <a:cubicBezTo>
                          <a:pt x="153" y="107"/>
                          <a:pt x="108" y="138"/>
                          <a:pt x="1" y="229"/>
                        </a:cubicBezTo>
                        <a:lnTo>
                          <a:pt x="138" y="1037"/>
                        </a:lnTo>
                        <a:cubicBezTo>
                          <a:pt x="275" y="1113"/>
                          <a:pt x="321" y="1174"/>
                          <a:pt x="458" y="1265"/>
                        </a:cubicBezTo>
                        <a:lnTo>
                          <a:pt x="1433" y="1265"/>
                        </a:lnTo>
                        <a:cubicBezTo>
                          <a:pt x="1525" y="1189"/>
                          <a:pt x="1586" y="1128"/>
                          <a:pt x="1677" y="1037"/>
                        </a:cubicBezTo>
                        <a:lnTo>
                          <a:pt x="1555" y="229"/>
                        </a:lnTo>
                        <a:cubicBezTo>
                          <a:pt x="1433" y="153"/>
                          <a:pt x="1357" y="107"/>
                          <a:pt x="1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2704783" y="698465"/>
                    <a:ext cx="50368" cy="40606"/>
                  </a:xfrm>
                  <a:custGeom>
                    <a:avLst/>
                    <a:gdLst/>
                    <a:ahLst/>
                    <a:cxnLst/>
                    <a:rect l="l" t="t" r="r" b="b"/>
                    <a:pathLst>
                      <a:path w="1646" h="1327" extrusionOk="0">
                        <a:moveTo>
                          <a:pt x="275" y="1"/>
                        </a:moveTo>
                        <a:cubicBezTo>
                          <a:pt x="183" y="108"/>
                          <a:pt x="122" y="153"/>
                          <a:pt x="0" y="260"/>
                        </a:cubicBezTo>
                        <a:lnTo>
                          <a:pt x="77" y="1067"/>
                        </a:lnTo>
                        <a:cubicBezTo>
                          <a:pt x="198" y="1174"/>
                          <a:pt x="275" y="1220"/>
                          <a:pt x="381" y="1326"/>
                        </a:cubicBezTo>
                        <a:lnTo>
                          <a:pt x="1372" y="1326"/>
                        </a:lnTo>
                        <a:cubicBezTo>
                          <a:pt x="1478" y="1220"/>
                          <a:pt x="1539" y="1174"/>
                          <a:pt x="1646" y="1067"/>
                        </a:cubicBezTo>
                        <a:lnTo>
                          <a:pt x="1570" y="260"/>
                        </a:lnTo>
                        <a:cubicBezTo>
                          <a:pt x="1448" y="153"/>
                          <a:pt x="1372" y="108"/>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753743" y="698465"/>
                    <a:ext cx="50827" cy="40606"/>
                  </a:xfrm>
                  <a:custGeom>
                    <a:avLst/>
                    <a:gdLst/>
                    <a:ahLst/>
                    <a:cxnLst/>
                    <a:rect l="l" t="t" r="r" b="b"/>
                    <a:pathLst>
                      <a:path w="1661" h="1327" extrusionOk="0">
                        <a:moveTo>
                          <a:pt x="274" y="1"/>
                        </a:moveTo>
                        <a:cubicBezTo>
                          <a:pt x="153" y="108"/>
                          <a:pt x="107" y="153"/>
                          <a:pt x="0" y="260"/>
                        </a:cubicBezTo>
                        <a:lnTo>
                          <a:pt x="76" y="1067"/>
                        </a:lnTo>
                        <a:cubicBezTo>
                          <a:pt x="214" y="1174"/>
                          <a:pt x="290" y="1220"/>
                          <a:pt x="412" y="1326"/>
                        </a:cubicBezTo>
                        <a:lnTo>
                          <a:pt x="1402" y="1326"/>
                        </a:lnTo>
                        <a:cubicBezTo>
                          <a:pt x="1509" y="1220"/>
                          <a:pt x="1570" y="1174"/>
                          <a:pt x="1661" y="1067"/>
                        </a:cubicBezTo>
                        <a:lnTo>
                          <a:pt x="1570" y="260"/>
                        </a:lnTo>
                        <a:cubicBezTo>
                          <a:pt x="1448" y="153"/>
                          <a:pt x="1371" y="108"/>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2802672" y="698465"/>
                    <a:ext cx="51316" cy="40606"/>
                  </a:xfrm>
                  <a:custGeom>
                    <a:avLst/>
                    <a:gdLst/>
                    <a:ahLst/>
                    <a:cxnLst/>
                    <a:rect l="l" t="t" r="r" b="b"/>
                    <a:pathLst>
                      <a:path w="1677" h="1327" extrusionOk="0">
                        <a:moveTo>
                          <a:pt x="275" y="1"/>
                        </a:moveTo>
                        <a:cubicBezTo>
                          <a:pt x="153" y="108"/>
                          <a:pt x="108" y="153"/>
                          <a:pt x="1" y="260"/>
                        </a:cubicBezTo>
                        <a:lnTo>
                          <a:pt x="108" y="1067"/>
                        </a:lnTo>
                        <a:cubicBezTo>
                          <a:pt x="230" y="1174"/>
                          <a:pt x="290" y="1220"/>
                          <a:pt x="428" y="1326"/>
                        </a:cubicBezTo>
                        <a:lnTo>
                          <a:pt x="1418" y="1326"/>
                        </a:lnTo>
                        <a:cubicBezTo>
                          <a:pt x="1525" y="1220"/>
                          <a:pt x="1586" y="1174"/>
                          <a:pt x="1677" y="1067"/>
                        </a:cubicBezTo>
                        <a:lnTo>
                          <a:pt x="1570" y="260"/>
                        </a:lnTo>
                        <a:cubicBezTo>
                          <a:pt x="1433" y="153"/>
                          <a:pt x="1372" y="108"/>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2852581" y="698465"/>
                    <a:ext cx="51316" cy="40606"/>
                  </a:xfrm>
                  <a:custGeom>
                    <a:avLst/>
                    <a:gdLst/>
                    <a:ahLst/>
                    <a:cxnLst/>
                    <a:rect l="l" t="t" r="r" b="b"/>
                    <a:pathLst>
                      <a:path w="1677" h="1327" extrusionOk="0">
                        <a:moveTo>
                          <a:pt x="244" y="1"/>
                        </a:moveTo>
                        <a:lnTo>
                          <a:pt x="0" y="260"/>
                        </a:lnTo>
                        <a:lnTo>
                          <a:pt x="107" y="1067"/>
                        </a:lnTo>
                        <a:cubicBezTo>
                          <a:pt x="244" y="1174"/>
                          <a:pt x="305" y="1220"/>
                          <a:pt x="427" y="1326"/>
                        </a:cubicBezTo>
                        <a:lnTo>
                          <a:pt x="1417" y="1326"/>
                        </a:lnTo>
                        <a:lnTo>
                          <a:pt x="1676" y="1067"/>
                        </a:lnTo>
                        <a:lnTo>
                          <a:pt x="1539" y="260"/>
                        </a:lnTo>
                        <a:cubicBezTo>
                          <a:pt x="1402" y="153"/>
                          <a:pt x="1326" y="108"/>
                          <a:pt x="1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2900133" y="698465"/>
                    <a:ext cx="51775" cy="40606"/>
                  </a:xfrm>
                  <a:custGeom>
                    <a:avLst/>
                    <a:gdLst/>
                    <a:ahLst/>
                    <a:cxnLst/>
                    <a:rect l="l" t="t" r="r" b="b"/>
                    <a:pathLst>
                      <a:path w="1692" h="1327" extrusionOk="0">
                        <a:moveTo>
                          <a:pt x="244" y="1"/>
                        </a:moveTo>
                        <a:lnTo>
                          <a:pt x="0" y="260"/>
                        </a:lnTo>
                        <a:lnTo>
                          <a:pt x="137" y="1067"/>
                        </a:lnTo>
                        <a:cubicBezTo>
                          <a:pt x="244" y="1174"/>
                          <a:pt x="320" y="1220"/>
                          <a:pt x="457" y="1326"/>
                        </a:cubicBezTo>
                        <a:lnTo>
                          <a:pt x="1448" y="1326"/>
                        </a:lnTo>
                        <a:lnTo>
                          <a:pt x="1691" y="1067"/>
                        </a:lnTo>
                        <a:lnTo>
                          <a:pt x="1570" y="260"/>
                        </a:lnTo>
                        <a:cubicBezTo>
                          <a:pt x="1448" y="153"/>
                          <a:pt x="1372" y="108"/>
                          <a:pt x="1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2822256" y="195890"/>
                    <a:ext cx="41065" cy="25673"/>
                  </a:xfrm>
                  <a:custGeom>
                    <a:avLst/>
                    <a:gdLst/>
                    <a:ahLst/>
                    <a:cxnLst/>
                    <a:rect l="l" t="t" r="r" b="b"/>
                    <a:pathLst>
                      <a:path w="1342" h="839" extrusionOk="0">
                        <a:moveTo>
                          <a:pt x="199" y="1"/>
                        </a:moveTo>
                        <a:cubicBezTo>
                          <a:pt x="123" y="46"/>
                          <a:pt x="77" y="92"/>
                          <a:pt x="1" y="153"/>
                        </a:cubicBezTo>
                        <a:lnTo>
                          <a:pt x="77" y="686"/>
                        </a:lnTo>
                        <a:cubicBezTo>
                          <a:pt x="184" y="732"/>
                          <a:pt x="245" y="778"/>
                          <a:pt x="336" y="839"/>
                        </a:cubicBezTo>
                        <a:lnTo>
                          <a:pt x="1128" y="839"/>
                        </a:lnTo>
                        <a:cubicBezTo>
                          <a:pt x="1220" y="778"/>
                          <a:pt x="1265" y="732"/>
                          <a:pt x="1342" y="686"/>
                        </a:cubicBezTo>
                        <a:lnTo>
                          <a:pt x="1250" y="153"/>
                        </a:lnTo>
                        <a:cubicBezTo>
                          <a:pt x="1144" y="92"/>
                          <a:pt x="1083" y="46"/>
                          <a:pt x="1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825530" y="222482"/>
                    <a:ext cx="42442" cy="27050"/>
                  </a:xfrm>
                  <a:custGeom>
                    <a:avLst/>
                    <a:gdLst/>
                    <a:ahLst/>
                    <a:cxnLst/>
                    <a:rect l="l" t="t" r="r" b="b"/>
                    <a:pathLst>
                      <a:path w="1387" h="884" extrusionOk="0">
                        <a:moveTo>
                          <a:pt x="214" y="0"/>
                        </a:moveTo>
                        <a:cubicBezTo>
                          <a:pt x="138" y="61"/>
                          <a:pt x="77" y="91"/>
                          <a:pt x="1" y="152"/>
                        </a:cubicBezTo>
                        <a:lnTo>
                          <a:pt x="92" y="701"/>
                        </a:lnTo>
                        <a:cubicBezTo>
                          <a:pt x="214" y="777"/>
                          <a:pt x="260" y="823"/>
                          <a:pt x="366" y="884"/>
                        </a:cubicBezTo>
                        <a:lnTo>
                          <a:pt x="1189" y="884"/>
                        </a:lnTo>
                        <a:cubicBezTo>
                          <a:pt x="1265" y="808"/>
                          <a:pt x="1311" y="762"/>
                          <a:pt x="1387" y="701"/>
                        </a:cubicBezTo>
                        <a:lnTo>
                          <a:pt x="1296" y="152"/>
                        </a:lnTo>
                        <a:cubicBezTo>
                          <a:pt x="1189" y="91"/>
                          <a:pt x="1128" y="61"/>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789636" y="249961"/>
                    <a:ext cx="42442" cy="28030"/>
                  </a:xfrm>
                  <a:custGeom>
                    <a:avLst/>
                    <a:gdLst/>
                    <a:ahLst/>
                    <a:cxnLst/>
                    <a:rect l="l" t="t" r="r" b="b"/>
                    <a:pathLst>
                      <a:path w="1387" h="916" extrusionOk="0">
                        <a:moveTo>
                          <a:pt x="198" y="1"/>
                        </a:moveTo>
                        <a:cubicBezTo>
                          <a:pt x="122" y="77"/>
                          <a:pt x="77" y="108"/>
                          <a:pt x="0" y="169"/>
                        </a:cubicBezTo>
                        <a:lnTo>
                          <a:pt x="77" y="748"/>
                        </a:lnTo>
                        <a:cubicBezTo>
                          <a:pt x="183" y="824"/>
                          <a:pt x="244" y="854"/>
                          <a:pt x="336" y="915"/>
                        </a:cubicBezTo>
                        <a:lnTo>
                          <a:pt x="1174" y="915"/>
                        </a:lnTo>
                        <a:cubicBezTo>
                          <a:pt x="1250" y="839"/>
                          <a:pt x="1311" y="793"/>
                          <a:pt x="1387" y="748"/>
                        </a:cubicBezTo>
                        <a:lnTo>
                          <a:pt x="1295" y="169"/>
                        </a:lnTo>
                        <a:cubicBezTo>
                          <a:pt x="1189" y="92"/>
                          <a:pt x="1143" y="62"/>
                          <a:pt x="10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2830181" y="249961"/>
                    <a:ext cx="42473" cy="28030"/>
                  </a:xfrm>
                  <a:custGeom>
                    <a:avLst/>
                    <a:gdLst/>
                    <a:ahLst/>
                    <a:cxnLst/>
                    <a:rect l="l" t="t" r="r" b="b"/>
                    <a:pathLst>
                      <a:path w="1388" h="916" extrusionOk="0">
                        <a:moveTo>
                          <a:pt x="214" y="1"/>
                        </a:moveTo>
                        <a:cubicBezTo>
                          <a:pt x="138" y="77"/>
                          <a:pt x="77" y="108"/>
                          <a:pt x="1" y="169"/>
                        </a:cubicBezTo>
                        <a:lnTo>
                          <a:pt x="92" y="748"/>
                        </a:lnTo>
                        <a:cubicBezTo>
                          <a:pt x="199" y="824"/>
                          <a:pt x="275" y="854"/>
                          <a:pt x="367" y="915"/>
                        </a:cubicBezTo>
                        <a:lnTo>
                          <a:pt x="1189" y="915"/>
                        </a:lnTo>
                        <a:cubicBezTo>
                          <a:pt x="1265" y="839"/>
                          <a:pt x="1311" y="793"/>
                          <a:pt x="1387" y="748"/>
                        </a:cubicBezTo>
                        <a:lnTo>
                          <a:pt x="1296" y="169"/>
                        </a:lnTo>
                        <a:cubicBezTo>
                          <a:pt x="1189" y="92"/>
                          <a:pt x="1128" y="62"/>
                          <a:pt x="10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2794288" y="277960"/>
                    <a:ext cx="42473" cy="27999"/>
                  </a:xfrm>
                  <a:custGeom>
                    <a:avLst/>
                    <a:gdLst/>
                    <a:ahLst/>
                    <a:cxnLst/>
                    <a:rect l="l" t="t" r="r" b="b"/>
                    <a:pathLst>
                      <a:path w="1388" h="915" extrusionOk="0">
                        <a:moveTo>
                          <a:pt x="199" y="0"/>
                        </a:moveTo>
                        <a:cubicBezTo>
                          <a:pt x="123" y="76"/>
                          <a:pt x="77" y="107"/>
                          <a:pt x="1" y="168"/>
                        </a:cubicBezTo>
                        <a:lnTo>
                          <a:pt x="77" y="747"/>
                        </a:lnTo>
                        <a:cubicBezTo>
                          <a:pt x="168" y="792"/>
                          <a:pt x="229" y="838"/>
                          <a:pt x="336" y="914"/>
                        </a:cubicBezTo>
                        <a:lnTo>
                          <a:pt x="1174" y="914"/>
                        </a:lnTo>
                        <a:cubicBezTo>
                          <a:pt x="1250" y="838"/>
                          <a:pt x="1311" y="823"/>
                          <a:pt x="1387" y="747"/>
                        </a:cubicBezTo>
                        <a:lnTo>
                          <a:pt x="1296" y="168"/>
                        </a:lnTo>
                        <a:cubicBezTo>
                          <a:pt x="1174" y="107"/>
                          <a:pt x="1113" y="76"/>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2834404" y="277960"/>
                    <a:ext cx="42901" cy="27999"/>
                  </a:xfrm>
                  <a:custGeom>
                    <a:avLst/>
                    <a:gdLst/>
                    <a:ahLst/>
                    <a:cxnLst/>
                    <a:rect l="l" t="t" r="r" b="b"/>
                    <a:pathLst>
                      <a:path w="1402" h="915" extrusionOk="0">
                        <a:moveTo>
                          <a:pt x="213" y="0"/>
                        </a:moveTo>
                        <a:cubicBezTo>
                          <a:pt x="137" y="76"/>
                          <a:pt x="76" y="107"/>
                          <a:pt x="0" y="168"/>
                        </a:cubicBezTo>
                        <a:lnTo>
                          <a:pt x="91" y="747"/>
                        </a:lnTo>
                        <a:cubicBezTo>
                          <a:pt x="183" y="792"/>
                          <a:pt x="244" y="838"/>
                          <a:pt x="366" y="914"/>
                        </a:cubicBezTo>
                        <a:lnTo>
                          <a:pt x="1204" y="914"/>
                        </a:lnTo>
                        <a:cubicBezTo>
                          <a:pt x="1280" y="838"/>
                          <a:pt x="1326" y="823"/>
                          <a:pt x="1402" y="747"/>
                        </a:cubicBezTo>
                        <a:lnTo>
                          <a:pt x="1310" y="168"/>
                        </a:lnTo>
                        <a:cubicBezTo>
                          <a:pt x="1219" y="107"/>
                          <a:pt x="1158" y="76"/>
                          <a:pt x="10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2798021" y="306846"/>
                    <a:ext cx="43391" cy="28948"/>
                  </a:xfrm>
                  <a:custGeom>
                    <a:avLst/>
                    <a:gdLst/>
                    <a:ahLst/>
                    <a:cxnLst/>
                    <a:rect l="l" t="t" r="r" b="b"/>
                    <a:pathLst>
                      <a:path w="1418" h="946" extrusionOk="0">
                        <a:moveTo>
                          <a:pt x="229" y="1"/>
                        </a:moveTo>
                        <a:cubicBezTo>
                          <a:pt x="138" y="62"/>
                          <a:pt x="107" y="107"/>
                          <a:pt x="1" y="184"/>
                        </a:cubicBezTo>
                        <a:lnTo>
                          <a:pt x="77" y="763"/>
                        </a:lnTo>
                        <a:cubicBezTo>
                          <a:pt x="183" y="823"/>
                          <a:pt x="229" y="869"/>
                          <a:pt x="351" y="945"/>
                        </a:cubicBezTo>
                        <a:lnTo>
                          <a:pt x="1189" y="945"/>
                        </a:lnTo>
                        <a:cubicBezTo>
                          <a:pt x="1280" y="884"/>
                          <a:pt x="1326" y="839"/>
                          <a:pt x="1418" y="763"/>
                        </a:cubicBezTo>
                        <a:lnTo>
                          <a:pt x="1326" y="184"/>
                        </a:lnTo>
                        <a:cubicBezTo>
                          <a:pt x="1204" y="123"/>
                          <a:pt x="1143"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2355116" y="443934"/>
                    <a:ext cx="44309" cy="32191"/>
                  </a:xfrm>
                  <a:custGeom>
                    <a:avLst/>
                    <a:gdLst/>
                    <a:ahLst/>
                    <a:cxnLst/>
                    <a:rect l="l" t="t" r="r" b="b"/>
                    <a:pathLst>
                      <a:path w="1448" h="1052" extrusionOk="0">
                        <a:moveTo>
                          <a:pt x="305" y="0"/>
                        </a:moveTo>
                        <a:cubicBezTo>
                          <a:pt x="214" y="76"/>
                          <a:pt x="153" y="122"/>
                          <a:pt x="46" y="198"/>
                        </a:cubicBezTo>
                        <a:lnTo>
                          <a:pt x="0" y="853"/>
                        </a:lnTo>
                        <a:cubicBezTo>
                          <a:pt x="107" y="929"/>
                          <a:pt x="153" y="975"/>
                          <a:pt x="259" y="1051"/>
                        </a:cubicBezTo>
                        <a:lnTo>
                          <a:pt x="1174" y="1051"/>
                        </a:lnTo>
                        <a:cubicBezTo>
                          <a:pt x="1265" y="975"/>
                          <a:pt x="1326" y="929"/>
                          <a:pt x="1433" y="853"/>
                        </a:cubicBezTo>
                        <a:lnTo>
                          <a:pt x="1448" y="198"/>
                        </a:lnTo>
                        <a:cubicBezTo>
                          <a:pt x="1341" y="122"/>
                          <a:pt x="1280" y="61"/>
                          <a:pt x="1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2399395" y="443934"/>
                    <a:ext cx="43880" cy="32191"/>
                  </a:xfrm>
                  <a:custGeom>
                    <a:avLst/>
                    <a:gdLst/>
                    <a:ahLst/>
                    <a:cxnLst/>
                    <a:rect l="l" t="t" r="r" b="b"/>
                    <a:pathLst>
                      <a:path w="1434" h="1052" extrusionOk="0">
                        <a:moveTo>
                          <a:pt x="290" y="0"/>
                        </a:moveTo>
                        <a:cubicBezTo>
                          <a:pt x="199" y="76"/>
                          <a:pt x="123" y="122"/>
                          <a:pt x="31" y="198"/>
                        </a:cubicBezTo>
                        <a:lnTo>
                          <a:pt x="1" y="853"/>
                        </a:lnTo>
                        <a:cubicBezTo>
                          <a:pt x="108" y="929"/>
                          <a:pt x="153" y="975"/>
                          <a:pt x="260" y="1051"/>
                        </a:cubicBezTo>
                        <a:lnTo>
                          <a:pt x="1144" y="1051"/>
                        </a:lnTo>
                        <a:cubicBezTo>
                          <a:pt x="1250" y="975"/>
                          <a:pt x="1326" y="929"/>
                          <a:pt x="1418" y="853"/>
                        </a:cubicBezTo>
                        <a:lnTo>
                          <a:pt x="1433" y="198"/>
                        </a:lnTo>
                        <a:cubicBezTo>
                          <a:pt x="1342" y="122"/>
                          <a:pt x="1281" y="61"/>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2443703" y="443934"/>
                    <a:ext cx="43850" cy="32191"/>
                  </a:xfrm>
                  <a:custGeom>
                    <a:avLst/>
                    <a:gdLst/>
                    <a:ahLst/>
                    <a:cxnLst/>
                    <a:rect l="l" t="t" r="r" b="b"/>
                    <a:pathLst>
                      <a:path w="1433" h="1052" extrusionOk="0">
                        <a:moveTo>
                          <a:pt x="290" y="0"/>
                        </a:moveTo>
                        <a:cubicBezTo>
                          <a:pt x="183" y="76"/>
                          <a:pt x="122" y="122"/>
                          <a:pt x="31" y="198"/>
                        </a:cubicBezTo>
                        <a:lnTo>
                          <a:pt x="0" y="853"/>
                        </a:lnTo>
                        <a:cubicBezTo>
                          <a:pt x="122" y="929"/>
                          <a:pt x="183" y="975"/>
                          <a:pt x="275" y="1051"/>
                        </a:cubicBezTo>
                        <a:lnTo>
                          <a:pt x="1173" y="1051"/>
                        </a:lnTo>
                        <a:cubicBezTo>
                          <a:pt x="1280" y="975"/>
                          <a:pt x="1341" y="929"/>
                          <a:pt x="1432" y="853"/>
                        </a:cubicBezTo>
                        <a:lnTo>
                          <a:pt x="1432" y="198"/>
                        </a:lnTo>
                        <a:cubicBezTo>
                          <a:pt x="1341" y="122"/>
                          <a:pt x="1280" y="61"/>
                          <a:pt x="1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2488930" y="443934"/>
                    <a:ext cx="43391" cy="32191"/>
                  </a:xfrm>
                  <a:custGeom>
                    <a:avLst/>
                    <a:gdLst/>
                    <a:ahLst/>
                    <a:cxnLst/>
                    <a:rect l="l" t="t" r="r" b="b"/>
                    <a:pathLst>
                      <a:path w="1418" h="1052" extrusionOk="0">
                        <a:moveTo>
                          <a:pt x="259" y="0"/>
                        </a:moveTo>
                        <a:cubicBezTo>
                          <a:pt x="153" y="76"/>
                          <a:pt x="92" y="122"/>
                          <a:pt x="0" y="198"/>
                        </a:cubicBezTo>
                        <a:lnTo>
                          <a:pt x="0" y="853"/>
                        </a:lnTo>
                        <a:cubicBezTo>
                          <a:pt x="107" y="929"/>
                          <a:pt x="168" y="975"/>
                          <a:pt x="259" y="1051"/>
                        </a:cubicBezTo>
                        <a:lnTo>
                          <a:pt x="1158" y="1051"/>
                        </a:lnTo>
                        <a:cubicBezTo>
                          <a:pt x="1265" y="975"/>
                          <a:pt x="1326" y="929"/>
                          <a:pt x="1417" y="853"/>
                        </a:cubicBezTo>
                        <a:lnTo>
                          <a:pt x="1402" y="198"/>
                        </a:lnTo>
                        <a:cubicBezTo>
                          <a:pt x="1295" y="122"/>
                          <a:pt x="1234" y="61"/>
                          <a:pt x="1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2532290" y="443934"/>
                    <a:ext cx="43850" cy="32191"/>
                  </a:xfrm>
                  <a:custGeom>
                    <a:avLst/>
                    <a:gdLst/>
                    <a:ahLst/>
                    <a:cxnLst/>
                    <a:rect l="l" t="t" r="r" b="b"/>
                    <a:pathLst>
                      <a:path w="1433" h="1052" extrusionOk="0">
                        <a:moveTo>
                          <a:pt x="259" y="0"/>
                        </a:moveTo>
                        <a:cubicBezTo>
                          <a:pt x="152" y="76"/>
                          <a:pt x="107" y="122"/>
                          <a:pt x="0" y="198"/>
                        </a:cubicBezTo>
                        <a:lnTo>
                          <a:pt x="31" y="853"/>
                        </a:lnTo>
                        <a:cubicBezTo>
                          <a:pt x="122" y="929"/>
                          <a:pt x="198" y="975"/>
                          <a:pt x="290" y="1051"/>
                        </a:cubicBezTo>
                        <a:lnTo>
                          <a:pt x="1189" y="1051"/>
                        </a:lnTo>
                        <a:cubicBezTo>
                          <a:pt x="1280" y="975"/>
                          <a:pt x="1341" y="929"/>
                          <a:pt x="1432" y="853"/>
                        </a:cubicBezTo>
                        <a:lnTo>
                          <a:pt x="1417" y="198"/>
                        </a:lnTo>
                        <a:cubicBezTo>
                          <a:pt x="1326" y="122"/>
                          <a:pt x="1265" y="61"/>
                          <a:pt x="1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2577517" y="443934"/>
                    <a:ext cx="43360" cy="32191"/>
                  </a:xfrm>
                  <a:custGeom>
                    <a:avLst/>
                    <a:gdLst/>
                    <a:ahLst/>
                    <a:cxnLst/>
                    <a:rect l="l" t="t" r="r" b="b"/>
                    <a:pathLst>
                      <a:path w="1417" h="1052" extrusionOk="0">
                        <a:moveTo>
                          <a:pt x="244" y="0"/>
                        </a:moveTo>
                        <a:cubicBezTo>
                          <a:pt x="152" y="76"/>
                          <a:pt x="91" y="122"/>
                          <a:pt x="0" y="198"/>
                        </a:cubicBezTo>
                        <a:lnTo>
                          <a:pt x="15" y="853"/>
                        </a:lnTo>
                        <a:cubicBezTo>
                          <a:pt x="107" y="929"/>
                          <a:pt x="168" y="975"/>
                          <a:pt x="274" y="1051"/>
                        </a:cubicBezTo>
                        <a:lnTo>
                          <a:pt x="1173" y="1051"/>
                        </a:lnTo>
                        <a:cubicBezTo>
                          <a:pt x="1265" y="975"/>
                          <a:pt x="1326" y="929"/>
                          <a:pt x="1417" y="853"/>
                        </a:cubicBezTo>
                        <a:lnTo>
                          <a:pt x="1386" y="198"/>
                        </a:lnTo>
                        <a:cubicBezTo>
                          <a:pt x="1265" y="122"/>
                          <a:pt x="1219" y="61"/>
                          <a:pt x="1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2353709" y="476554"/>
                    <a:ext cx="44339" cy="33599"/>
                  </a:xfrm>
                  <a:custGeom>
                    <a:avLst/>
                    <a:gdLst/>
                    <a:ahLst/>
                    <a:cxnLst/>
                    <a:rect l="l" t="t" r="r" b="b"/>
                    <a:pathLst>
                      <a:path w="1449" h="1098" extrusionOk="0">
                        <a:moveTo>
                          <a:pt x="290" y="1"/>
                        </a:moveTo>
                        <a:cubicBezTo>
                          <a:pt x="199" y="92"/>
                          <a:pt x="153" y="138"/>
                          <a:pt x="31" y="214"/>
                        </a:cubicBezTo>
                        <a:lnTo>
                          <a:pt x="1" y="900"/>
                        </a:lnTo>
                        <a:cubicBezTo>
                          <a:pt x="92" y="976"/>
                          <a:pt x="153" y="1021"/>
                          <a:pt x="245" y="1098"/>
                        </a:cubicBezTo>
                        <a:lnTo>
                          <a:pt x="1159" y="1098"/>
                        </a:lnTo>
                        <a:cubicBezTo>
                          <a:pt x="1250" y="1037"/>
                          <a:pt x="1311" y="976"/>
                          <a:pt x="1418" y="900"/>
                        </a:cubicBezTo>
                        <a:lnTo>
                          <a:pt x="1448" y="214"/>
                        </a:lnTo>
                        <a:cubicBezTo>
                          <a:pt x="1342" y="138"/>
                          <a:pt x="1296" y="92"/>
                          <a:pt x="1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2398018" y="476554"/>
                    <a:ext cx="44768" cy="33599"/>
                  </a:xfrm>
                  <a:custGeom>
                    <a:avLst/>
                    <a:gdLst/>
                    <a:ahLst/>
                    <a:cxnLst/>
                    <a:rect l="l" t="t" r="r" b="b"/>
                    <a:pathLst>
                      <a:path w="1463" h="1098" extrusionOk="0">
                        <a:moveTo>
                          <a:pt x="274" y="1"/>
                        </a:moveTo>
                        <a:cubicBezTo>
                          <a:pt x="183" y="92"/>
                          <a:pt x="122" y="138"/>
                          <a:pt x="15" y="214"/>
                        </a:cubicBezTo>
                        <a:lnTo>
                          <a:pt x="0" y="900"/>
                        </a:lnTo>
                        <a:cubicBezTo>
                          <a:pt x="107" y="976"/>
                          <a:pt x="168" y="1021"/>
                          <a:pt x="259" y="1098"/>
                        </a:cubicBezTo>
                        <a:lnTo>
                          <a:pt x="1173" y="1098"/>
                        </a:lnTo>
                        <a:cubicBezTo>
                          <a:pt x="1265" y="1037"/>
                          <a:pt x="1326" y="976"/>
                          <a:pt x="1448" y="900"/>
                        </a:cubicBezTo>
                        <a:lnTo>
                          <a:pt x="1463" y="214"/>
                        </a:lnTo>
                        <a:cubicBezTo>
                          <a:pt x="1371" y="138"/>
                          <a:pt x="1310" y="92"/>
                          <a:pt x="1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443244" y="476554"/>
                    <a:ext cx="44309" cy="33599"/>
                  </a:xfrm>
                  <a:custGeom>
                    <a:avLst/>
                    <a:gdLst/>
                    <a:ahLst/>
                    <a:cxnLst/>
                    <a:rect l="l" t="t" r="r" b="b"/>
                    <a:pathLst>
                      <a:path w="1448" h="1098" extrusionOk="0">
                        <a:moveTo>
                          <a:pt x="290" y="1"/>
                        </a:moveTo>
                        <a:cubicBezTo>
                          <a:pt x="198" y="92"/>
                          <a:pt x="122" y="138"/>
                          <a:pt x="15" y="214"/>
                        </a:cubicBezTo>
                        <a:lnTo>
                          <a:pt x="0" y="900"/>
                        </a:lnTo>
                        <a:cubicBezTo>
                          <a:pt x="122" y="976"/>
                          <a:pt x="168" y="1021"/>
                          <a:pt x="274" y="1098"/>
                        </a:cubicBezTo>
                        <a:lnTo>
                          <a:pt x="1188" y="1098"/>
                        </a:lnTo>
                        <a:cubicBezTo>
                          <a:pt x="1280" y="1037"/>
                          <a:pt x="1356" y="976"/>
                          <a:pt x="1447" y="900"/>
                        </a:cubicBezTo>
                        <a:lnTo>
                          <a:pt x="1447" y="214"/>
                        </a:lnTo>
                        <a:cubicBezTo>
                          <a:pt x="1341" y="138"/>
                          <a:pt x="1280" y="92"/>
                          <a:pt x="1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2488930" y="476554"/>
                    <a:ext cx="44309" cy="33599"/>
                  </a:xfrm>
                  <a:custGeom>
                    <a:avLst/>
                    <a:gdLst/>
                    <a:ahLst/>
                    <a:cxnLst/>
                    <a:rect l="l" t="t" r="r" b="b"/>
                    <a:pathLst>
                      <a:path w="1448" h="1098" extrusionOk="0">
                        <a:moveTo>
                          <a:pt x="259" y="1"/>
                        </a:moveTo>
                        <a:cubicBezTo>
                          <a:pt x="153" y="92"/>
                          <a:pt x="92" y="138"/>
                          <a:pt x="0" y="214"/>
                        </a:cubicBezTo>
                        <a:lnTo>
                          <a:pt x="0" y="900"/>
                        </a:lnTo>
                        <a:cubicBezTo>
                          <a:pt x="92" y="976"/>
                          <a:pt x="168" y="1021"/>
                          <a:pt x="259" y="1098"/>
                        </a:cubicBezTo>
                        <a:lnTo>
                          <a:pt x="1173" y="1098"/>
                        </a:lnTo>
                        <a:cubicBezTo>
                          <a:pt x="1295" y="1037"/>
                          <a:pt x="1341" y="976"/>
                          <a:pt x="1448" y="900"/>
                        </a:cubicBezTo>
                        <a:lnTo>
                          <a:pt x="1417" y="214"/>
                        </a:lnTo>
                        <a:cubicBezTo>
                          <a:pt x="1310" y="138"/>
                          <a:pt x="1250" y="92"/>
                          <a:pt x="11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532290" y="476554"/>
                    <a:ext cx="45257" cy="33599"/>
                  </a:xfrm>
                  <a:custGeom>
                    <a:avLst/>
                    <a:gdLst/>
                    <a:ahLst/>
                    <a:cxnLst/>
                    <a:rect l="l" t="t" r="r" b="b"/>
                    <a:pathLst>
                      <a:path w="1479" h="1098" extrusionOk="0">
                        <a:moveTo>
                          <a:pt x="274" y="1"/>
                        </a:moveTo>
                        <a:cubicBezTo>
                          <a:pt x="152" y="92"/>
                          <a:pt x="107" y="138"/>
                          <a:pt x="0" y="214"/>
                        </a:cubicBezTo>
                        <a:lnTo>
                          <a:pt x="31" y="900"/>
                        </a:lnTo>
                        <a:cubicBezTo>
                          <a:pt x="122" y="976"/>
                          <a:pt x="183" y="1021"/>
                          <a:pt x="290" y="1098"/>
                        </a:cubicBezTo>
                        <a:lnTo>
                          <a:pt x="1204" y="1098"/>
                        </a:lnTo>
                        <a:cubicBezTo>
                          <a:pt x="1326" y="1037"/>
                          <a:pt x="1371" y="976"/>
                          <a:pt x="1478" y="900"/>
                        </a:cubicBezTo>
                        <a:lnTo>
                          <a:pt x="1448" y="214"/>
                        </a:lnTo>
                        <a:cubicBezTo>
                          <a:pt x="1356" y="138"/>
                          <a:pt x="1295" y="92"/>
                          <a:pt x="1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2578435" y="476554"/>
                    <a:ext cx="44309" cy="33599"/>
                  </a:xfrm>
                  <a:custGeom>
                    <a:avLst/>
                    <a:gdLst/>
                    <a:ahLst/>
                    <a:cxnLst/>
                    <a:rect l="l" t="t" r="r" b="b"/>
                    <a:pathLst>
                      <a:path w="1448" h="1098" extrusionOk="0">
                        <a:moveTo>
                          <a:pt x="244" y="1"/>
                        </a:moveTo>
                        <a:cubicBezTo>
                          <a:pt x="153" y="92"/>
                          <a:pt x="92" y="138"/>
                          <a:pt x="0" y="214"/>
                        </a:cubicBezTo>
                        <a:lnTo>
                          <a:pt x="16" y="900"/>
                        </a:lnTo>
                        <a:cubicBezTo>
                          <a:pt x="122" y="976"/>
                          <a:pt x="168" y="1021"/>
                          <a:pt x="290" y="1098"/>
                        </a:cubicBezTo>
                        <a:lnTo>
                          <a:pt x="1204" y="1098"/>
                        </a:lnTo>
                        <a:cubicBezTo>
                          <a:pt x="1296" y="1037"/>
                          <a:pt x="1356" y="976"/>
                          <a:pt x="1448" y="900"/>
                        </a:cubicBezTo>
                        <a:lnTo>
                          <a:pt x="1417" y="214"/>
                        </a:lnTo>
                        <a:cubicBezTo>
                          <a:pt x="1311" y="138"/>
                          <a:pt x="1235" y="92"/>
                          <a:pt x="1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351383" y="511529"/>
                    <a:ext cx="45257" cy="34517"/>
                  </a:xfrm>
                  <a:custGeom>
                    <a:avLst/>
                    <a:gdLst/>
                    <a:ahLst/>
                    <a:cxnLst/>
                    <a:rect l="l" t="t" r="r" b="b"/>
                    <a:pathLst>
                      <a:path w="1479" h="1128" extrusionOk="0">
                        <a:moveTo>
                          <a:pt x="321" y="0"/>
                        </a:moveTo>
                        <a:cubicBezTo>
                          <a:pt x="199" y="76"/>
                          <a:pt x="153" y="137"/>
                          <a:pt x="31" y="214"/>
                        </a:cubicBezTo>
                        <a:lnTo>
                          <a:pt x="1" y="914"/>
                        </a:lnTo>
                        <a:cubicBezTo>
                          <a:pt x="107" y="991"/>
                          <a:pt x="168" y="1052"/>
                          <a:pt x="260" y="1128"/>
                        </a:cubicBezTo>
                        <a:lnTo>
                          <a:pt x="1174" y="1128"/>
                        </a:lnTo>
                        <a:cubicBezTo>
                          <a:pt x="1296" y="1052"/>
                          <a:pt x="1341" y="991"/>
                          <a:pt x="1463" y="914"/>
                        </a:cubicBezTo>
                        <a:lnTo>
                          <a:pt x="1478" y="214"/>
                        </a:lnTo>
                        <a:cubicBezTo>
                          <a:pt x="1387" y="122"/>
                          <a:pt x="1326" y="76"/>
                          <a:pt x="1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2397069" y="511529"/>
                    <a:ext cx="45257" cy="34517"/>
                  </a:xfrm>
                  <a:custGeom>
                    <a:avLst/>
                    <a:gdLst/>
                    <a:ahLst/>
                    <a:cxnLst/>
                    <a:rect l="l" t="t" r="r" b="b"/>
                    <a:pathLst>
                      <a:path w="1479" h="1128" extrusionOk="0">
                        <a:moveTo>
                          <a:pt x="290" y="0"/>
                        </a:moveTo>
                        <a:cubicBezTo>
                          <a:pt x="199" y="76"/>
                          <a:pt x="138" y="137"/>
                          <a:pt x="31" y="214"/>
                        </a:cubicBezTo>
                        <a:lnTo>
                          <a:pt x="1" y="914"/>
                        </a:lnTo>
                        <a:cubicBezTo>
                          <a:pt x="123" y="991"/>
                          <a:pt x="184" y="1052"/>
                          <a:pt x="275" y="1128"/>
                        </a:cubicBezTo>
                        <a:lnTo>
                          <a:pt x="1189" y="1128"/>
                        </a:lnTo>
                        <a:cubicBezTo>
                          <a:pt x="1281" y="1052"/>
                          <a:pt x="1341" y="991"/>
                          <a:pt x="1448" y="914"/>
                        </a:cubicBezTo>
                        <a:lnTo>
                          <a:pt x="1479" y="214"/>
                        </a:lnTo>
                        <a:cubicBezTo>
                          <a:pt x="1372" y="122"/>
                          <a:pt x="1326" y="76"/>
                          <a:pt x="1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2443244" y="511529"/>
                    <a:ext cx="44309" cy="34517"/>
                  </a:xfrm>
                  <a:custGeom>
                    <a:avLst/>
                    <a:gdLst/>
                    <a:ahLst/>
                    <a:cxnLst/>
                    <a:rect l="l" t="t" r="r" b="b"/>
                    <a:pathLst>
                      <a:path w="1448" h="1128" extrusionOk="0">
                        <a:moveTo>
                          <a:pt x="290" y="0"/>
                        </a:moveTo>
                        <a:cubicBezTo>
                          <a:pt x="198" y="76"/>
                          <a:pt x="137" y="137"/>
                          <a:pt x="15" y="214"/>
                        </a:cubicBezTo>
                        <a:lnTo>
                          <a:pt x="0" y="914"/>
                        </a:lnTo>
                        <a:cubicBezTo>
                          <a:pt x="91" y="991"/>
                          <a:pt x="168" y="1052"/>
                          <a:pt x="274" y="1128"/>
                        </a:cubicBezTo>
                        <a:lnTo>
                          <a:pt x="1188" y="1128"/>
                        </a:lnTo>
                        <a:cubicBezTo>
                          <a:pt x="1280" y="1052"/>
                          <a:pt x="1326" y="991"/>
                          <a:pt x="1447" y="914"/>
                        </a:cubicBezTo>
                        <a:lnTo>
                          <a:pt x="1447" y="214"/>
                        </a:lnTo>
                        <a:cubicBezTo>
                          <a:pt x="1341" y="122"/>
                          <a:pt x="1280" y="76"/>
                          <a:pt x="1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2488930" y="511529"/>
                    <a:ext cx="44768" cy="34517"/>
                  </a:xfrm>
                  <a:custGeom>
                    <a:avLst/>
                    <a:gdLst/>
                    <a:ahLst/>
                    <a:cxnLst/>
                    <a:rect l="l" t="t" r="r" b="b"/>
                    <a:pathLst>
                      <a:path w="1463" h="1128" extrusionOk="0">
                        <a:moveTo>
                          <a:pt x="259" y="0"/>
                        </a:moveTo>
                        <a:cubicBezTo>
                          <a:pt x="168" y="76"/>
                          <a:pt x="92" y="137"/>
                          <a:pt x="0" y="214"/>
                        </a:cubicBezTo>
                        <a:lnTo>
                          <a:pt x="0" y="914"/>
                        </a:lnTo>
                        <a:cubicBezTo>
                          <a:pt x="92" y="991"/>
                          <a:pt x="153" y="1052"/>
                          <a:pt x="259" y="1128"/>
                        </a:cubicBezTo>
                        <a:lnTo>
                          <a:pt x="1189" y="1128"/>
                        </a:lnTo>
                        <a:cubicBezTo>
                          <a:pt x="1295" y="1052"/>
                          <a:pt x="1371" y="991"/>
                          <a:pt x="1463" y="914"/>
                        </a:cubicBezTo>
                        <a:lnTo>
                          <a:pt x="1448" y="214"/>
                        </a:lnTo>
                        <a:cubicBezTo>
                          <a:pt x="1326" y="122"/>
                          <a:pt x="1265" y="76"/>
                          <a:pt x="1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2534157" y="511529"/>
                    <a:ext cx="44768" cy="34517"/>
                  </a:xfrm>
                  <a:custGeom>
                    <a:avLst/>
                    <a:gdLst/>
                    <a:ahLst/>
                    <a:cxnLst/>
                    <a:rect l="l" t="t" r="r" b="b"/>
                    <a:pathLst>
                      <a:path w="1463" h="1128" extrusionOk="0">
                        <a:moveTo>
                          <a:pt x="274" y="0"/>
                        </a:moveTo>
                        <a:cubicBezTo>
                          <a:pt x="152" y="76"/>
                          <a:pt x="91" y="137"/>
                          <a:pt x="0" y="214"/>
                        </a:cubicBezTo>
                        <a:lnTo>
                          <a:pt x="15" y="914"/>
                        </a:lnTo>
                        <a:cubicBezTo>
                          <a:pt x="122" y="991"/>
                          <a:pt x="168" y="1052"/>
                          <a:pt x="290" y="1128"/>
                        </a:cubicBezTo>
                        <a:lnTo>
                          <a:pt x="1204" y="1128"/>
                        </a:lnTo>
                        <a:cubicBezTo>
                          <a:pt x="1310" y="1052"/>
                          <a:pt x="1371" y="991"/>
                          <a:pt x="1463" y="914"/>
                        </a:cubicBezTo>
                        <a:lnTo>
                          <a:pt x="1447" y="214"/>
                        </a:lnTo>
                        <a:cubicBezTo>
                          <a:pt x="1341" y="122"/>
                          <a:pt x="1280" y="76"/>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2578894" y="511529"/>
                    <a:ext cx="45716" cy="34517"/>
                  </a:xfrm>
                  <a:custGeom>
                    <a:avLst/>
                    <a:gdLst/>
                    <a:ahLst/>
                    <a:cxnLst/>
                    <a:rect l="l" t="t" r="r" b="b"/>
                    <a:pathLst>
                      <a:path w="1494" h="1128" extrusionOk="0">
                        <a:moveTo>
                          <a:pt x="275" y="0"/>
                        </a:moveTo>
                        <a:cubicBezTo>
                          <a:pt x="153" y="76"/>
                          <a:pt x="107" y="137"/>
                          <a:pt x="1" y="214"/>
                        </a:cubicBezTo>
                        <a:lnTo>
                          <a:pt x="31" y="914"/>
                        </a:lnTo>
                        <a:cubicBezTo>
                          <a:pt x="138" y="991"/>
                          <a:pt x="199" y="1052"/>
                          <a:pt x="305" y="1128"/>
                        </a:cubicBezTo>
                        <a:lnTo>
                          <a:pt x="1220" y="1128"/>
                        </a:lnTo>
                        <a:cubicBezTo>
                          <a:pt x="1341" y="1052"/>
                          <a:pt x="1402" y="991"/>
                          <a:pt x="1494" y="914"/>
                        </a:cubicBezTo>
                        <a:lnTo>
                          <a:pt x="1448" y="214"/>
                        </a:lnTo>
                        <a:cubicBezTo>
                          <a:pt x="1357" y="122"/>
                          <a:pt x="1296" y="76"/>
                          <a:pt x="1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2349517" y="546964"/>
                    <a:ext cx="46175" cy="34976"/>
                  </a:xfrm>
                  <a:custGeom>
                    <a:avLst/>
                    <a:gdLst/>
                    <a:ahLst/>
                    <a:cxnLst/>
                    <a:rect l="l" t="t" r="r" b="b"/>
                    <a:pathLst>
                      <a:path w="1509" h="1143" extrusionOk="0">
                        <a:moveTo>
                          <a:pt x="321" y="0"/>
                        </a:moveTo>
                        <a:cubicBezTo>
                          <a:pt x="214" y="76"/>
                          <a:pt x="153" y="137"/>
                          <a:pt x="31" y="214"/>
                        </a:cubicBezTo>
                        <a:lnTo>
                          <a:pt x="1" y="945"/>
                        </a:lnTo>
                        <a:cubicBezTo>
                          <a:pt x="107" y="1021"/>
                          <a:pt x="168" y="1067"/>
                          <a:pt x="260" y="1143"/>
                        </a:cubicBezTo>
                        <a:lnTo>
                          <a:pt x="1204" y="1143"/>
                        </a:lnTo>
                        <a:cubicBezTo>
                          <a:pt x="1311" y="1067"/>
                          <a:pt x="1372" y="1021"/>
                          <a:pt x="1479" y="945"/>
                        </a:cubicBezTo>
                        <a:lnTo>
                          <a:pt x="1509" y="214"/>
                        </a:lnTo>
                        <a:cubicBezTo>
                          <a:pt x="1402" y="122"/>
                          <a:pt x="1357" y="76"/>
                          <a:pt x="1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2395661" y="546964"/>
                    <a:ext cx="45747" cy="34976"/>
                  </a:xfrm>
                  <a:custGeom>
                    <a:avLst/>
                    <a:gdLst/>
                    <a:ahLst/>
                    <a:cxnLst/>
                    <a:rect l="l" t="t" r="r" b="b"/>
                    <a:pathLst>
                      <a:path w="1495" h="1143" extrusionOk="0">
                        <a:moveTo>
                          <a:pt x="306" y="0"/>
                        </a:moveTo>
                        <a:cubicBezTo>
                          <a:pt x="184" y="76"/>
                          <a:pt x="123" y="137"/>
                          <a:pt x="16" y="214"/>
                        </a:cubicBezTo>
                        <a:lnTo>
                          <a:pt x="1" y="945"/>
                        </a:lnTo>
                        <a:cubicBezTo>
                          <a:pt x="92" y="1021"/>
                          <a:pt x="169" y="1067"/>
                          <a:pt x="260" y="1143"/>
                        </a:cubicBezTo>
                        <a:lnTo>
                          <a:pt x="1189" y="1143"/>
                        </a:lnTo>
                        <a:cubicBezTo>
                          <a:pt x="1311" y="1067"/>
                          <a:pt x="1357" y="1021"/>
                          <a:pt x="1479" y="945"/>
                        </a:cubicBezTo>
                        <a:lnTo>
                          <a:pt x="1494" y="214"/>
                        </a:lnTo>
                        <a:cubicBezTo>
                          <a:pt x="1387" y="122"/>
                          <a:pt x="1327" y="76"/>
                          <a:pt x="1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442296" y="546964"/>
                    <a:ext cx="45257" cy="34976"/>
                  </a:xfrm>
                  <a:custGeom>
                    <a:avLst/>
                    <a:gdLst/>
                    <a:ahLst/>
                    <a:cxnLst/>
                    <a:rect l="l" t="t" r="r" b="b"/>
                    <a:pathLst>
                      <a:path w="1479" h="1143" extrusionOk="0">
                        <a:moveTo>
                          <a:pt x="275" y="0"/>
                        </a:moveTo>
                        <a:cubicBezTo>
                          <a:pt x="183" y="76"/>
                          <a:pt x="122" y="137"/>
                          <a:pt x="16" y="214"/>
                        </a:cubicBezTo>
                        <a:lnTo>
                          <a:pt x="1" y="945"/>
                        </a:lnTo>
                        <a:cubicBezTo>
                          <a:pt x="92" y="1021"/>
                          <a:pt x="153" y="1067"/>
                          <a:pt x="260" y="1143"/>
                        </a:cubicBezTo>
                        <a:lnTo>
                          <a:pt x="1219" y="1143"/>
                        </a:lnTo>
                        <a:cubicBezTo>
                          <a:pt x="1311" y="1067"/>
                          <a:pt x="1357" y="1021"/>
                          <a:pt x="1478" y="945"/>
                        </a:cubicBezTo>
                        <a:lnTo>
                          <a:pt x="1478" y="214"/>
                        </a:lnTo>
                        <a:cubicBezTo>
                          <a:pt x="1372" y="122"/>
                          <a:pt x="1311" y="76"/>
                          <a:pt x="1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2488930" y="546964"/>
                    <a:ext cx="45257" cy="34976"/>
                  </a:xfrm>
                  <a:custGeom>
                    <a:avLst/>
                    <a:gdLst/>
                    <a:ahLst/>
                    <a:cxnLst/>
                    <a:rect l="l" t="t" r="r" b="b"/>
                    <a:pathLst>
                      <a:path w="1479" h="1143" extrusionOk="0">
                        <a:moveTo>
                          <a:pt x="259" y="0"/>
                        </a:moveTo>
                        <a:cubicBezTo>
                          <a:pt x="168" y="76"/>
                          <a:pt x="107" y="137"/>
                          <a:pt x="0" y="214"/>
                        </a:cubicBezTo>
                        <a:lnTo>
                          <a:pt x="0" y="945"/>
                        </a:lnTo>
                        <a:cubicBezTo>
                          <a:pt x="92" y="1021"/>
                          <a:pt x="153" y="1067"/>
                          <a:pt x="259" y="1143"/>
                        </a:cubicBezTo>
                        <a:lnTo>
                          <a:pt x="1219" y="1143"/>
                        </a:lnTo>
                        <a:cubicBezTo>
                          <a:pt x="1310" y="1067"/>
                          <a:pt x="1371" y="1021"/>
                          <a:pt x="1478" y="945"/>
                        </a:cubicBezTo>
                        <a:lnTo>
                          <a:pt x="1463" y="214"/>
                        </a:lnTo>
                        <a:cubicBezTo>
                          <a:pt x="1341" y="122"/>
                          <a:pt x="1295" y="76"/>
                          <a:pt x="1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2534157" y="546964"/>
                    <a:ext cx="46175" cy="34976"/>
                  </a:xfrm>
                  <a:custGeom>
                    <a:avLst/>
                    <a:gdLst/>
                    <a:ahLst/>
                    <a:cxnLst/>
                    <a:rect l="l" t="t" r="r" b="b"/>
                    <a:pathLst>
                      <a:path w="1509" h="1143" extrusionOk="0">
                        <a:moveTo>
                          <a:pt x="259" y="0"/>
                        </a:moveTo>
                        <a:cubicBezTo>
                          <a:pt x="168" y="76"/>
                          <a:pt x="91" y="137"/>
                          <a:pt x="0" y="214"/>
                        </a:cubicBezTo>
                        <a:lnTo>
                          <a:pt x="15" y="945"/>
                        </a:lnTo>
                        <a:cubicBezTo>
                          <a:pt x="137" y="1021"/>
                          <a:pt x="198" y="1067"/>
                          <a:pt x="305" y="1143"/>
                        </a:cubicBezTo>
                        <a:lnTo>
                          <a:pt x="1234" y="1143"/>
                        </a:lnTo>
                        <a:cubicBezTo>
                          <a:pt x="1341" y="1067"/>
                          <a:pt x="1417" y="1021"/>
                          <a:pt x="1508" y="945"/>
                        </a:cubicBezTo>
                        <a:lnTo>
                          <a:pt x="1493" y="214"/>
                        </a:lnTo>
                        <a:cubicBezTo>
                          <a:pt x="1371" y="122"/>
                          <a:pt x="1310" y="76"/>
                          <a:pt x="1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2580761" y="546964"/>
                    <a:ext cx="46206" cy="34976"/>
                  </a:xfrm>
                  <a:custGeom>
                    <a:avLst/>
                    <a:gdLst/>
                    <a:ahLst/>
                    <a:cxnLst/>
                    <a:rect l="l" t="t" r="r" b="b"/>
                    <a:pathLst>
                      <a:path w="1510" h="1143" extrusionOk="0">
                        <a:moveTo>
                          <a:pt x="260" y="0"/>
                        </a:moveTo>
                        <a:cubicBezTo>
                          <a:pt x="153" y="76"/>
                          <a:pt x="92" y="137"/>
                          <a:pt x="1" y="214"/>
                        </a:cubicBezTo>
                        <a:lnTo>
                          <a:pt x="16" y="945"/>
                        </a:lnTo>
                        <a:cubicBezTo>
                          <a:pt x="138" y="1021"/>
                          <a:pt x="199" y="1067"/>
                          <a:pt x="305" y="1143"/>
                        </a:cubicBezTo>
                        <a:lnTo>
                          <a:pt x="1235" y="1143"/>
                        </a:lnTo>
                        <a:cubicBezTo>
                          <a:pt x="1357" y="1067"/>
                          <a:pt x="1418" y="1021"/>
                          <a:pt x="1509" y="945"/>
                        </a:cubicBezTo>
                        <a:lnTo>
                          <a:pt x="1463" y="214"/>
                        </a:lnTo>
                        <a:cubicBezTo>
                          <a:pt x="1357" y="122"/>
                          <a:pt x="1296" y="76"/>
                          <a:pt x="1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2347650" y="583317"/>
                    <a:ext cx="46665" cy="35924"/>
                  </a:xfrm>
                  <a:custGeom>
                    <a:avLst/>
                    <a:gdLst/>
                    <a:ahLst/>
                    <a:cxnLst/>
                    <a:rect l="l" t="t" r="r" b="b"/>
                    <a:pathLst>
                      <a:path w="1525" h="1174" extrusionOk="0">
                        <a:moveTo>
                          <a:pt x="321" y="1"/>
                        </a:moveTo>
                        <a:cubicBezTo>
                          <a:pt x="214" y="77"/>
                          <a:pt x="153" y="138"/>
                          <a:pt x="46" y="214"/>
                        </a:cubicBezTo>
                        <a:lnTo>
                          <a:pt x="1" y="945"/>
                        </a:lnTo>
                        <a:cubicBezTo>
                          <a:pt x="92" y="1052"/>
                          <a:pt x="168" y="1082"/>
                          <a:pt x="260" y="1174"/>
                        </a:cubicBezTo>
                        <a:lnTo>
                          <a:pt x="1220" y="1174"/>
                        </a:lnTo>
                        <a:cubicBezTo>
                          <a:pt x="1341" y="1082"/>
                          <a:pt x="1387" y="1052"/>
                          <a:pt x="1509" y="945"/>
                        </a:cubicBezTo>
                        <a:lnTo>
                          <a:pt x="1524" y="214"/>
                        </a:lnTo>
                        <a:cubicBezTo>
                          <a:pt x="1418" y="138"/>
                          <a:pt x="1357" y="77"/>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2394284" y="583317"/>
                    <a:ext cx="46634" cy="35924"/>
                  </a:xfrm>
                  <a:custGeom>
                    <a:avLst/>
                    <a:gdLst/>
                    <a:ahLst/>
                    <a:cxnLst/>
                    <a:rect l="l" t="t" r="r" b="b"/>
                    <a:pathLst>
                      <a:path w="1524" h="1174" extrusionOk="0">
                        <a:moveTo>
                          <a:pt x="305" y="1"/>
                        </a:moveTo>
                        <a:cubicBezTo>
                          <a:pt x="198" y="77"/>
                          <a:pt x="137" y="138"/>
                          <a:pt x="16" y="214"/>
                        </a:cubicBezTo>
                        <a:lnTo>
                          <a:pt x="0" y="945"/>
                        </a:lnTo>
                        <a:cubicBezTo>
                          <a:pt x="92" y="1052"/>
                          <a:pt x="153" y="1082"/>
                          <a:pt x="259" y="1174"/>
                        </a:cubicBezTo>
                        <a:lnTo>
                          <a:pt x="1219" y="1174"/>
                        </a:lnTo>
                        <a:cubicBezTo>
                          <a:pt x="1341" y="1082"/>
                          <a:pt x="1387" y="1052"/>
                          <a:pt x="1509" y="945"/>
                        </a:cubicBezTo>
                        <a:lnTo>
                          <a:pt x="1524" y="214"/>
                        </a:lnTo>
                        <a:cubicBezTo>
                          <a:pt x="1417" y="138"/>
                          <a:pt x="1356" y="77"/>
                          <a:pt x="1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2441378" y="583317"/>
                    <a:ext cx="46175" cy="35924"/>
                  </a:xfrm>
                  <a:custGeom>
                    <a:avLst/>
                    <a:gdLst/>
                    <a:ahLst/>
                    <a:cxnLst/>
                    <a:rect l="l" t="t" r="r" b="b"/>
                    <a:pathLst>
                      <a:path w="1509" h="1174" extrusionOk="0">
                        <a:moveTo>
                          <a:pt x="305" y="1"/>
                        </a:moveTo>
                        <a:cubicBezTo>
                          <a:pt x="198" y="77"/>
                          <a:pt x="137" y="138"/>
                          <a:pt x="31" y="214"/>
                        </a:cubicBezTo>
                        <a:lnTo>
                          <a:pt x="0" y="945"/>
                        </a:lnTo>
                        <a:cubicBezTo>
                          <a:pt x="107" y="1052"/>
                          <a:pt x="152" y="1082"/>
                          <a:pt x="274" y="1174"/>
                        </a:cubicBezTo>
                        <a:lnTo>
                          <a:pt x="1219" y="1174"/>
                        </a:lnTo>
                        <a:cubicBezTo>
                          <a:pt x="1341" y="1082"/>
                          <a:pt x="1387" y="1052"/>
                          <a:pt x="1508" y="945"/>
                        </a:cubicBezTo>
                        <a:lnTo>
                          <a:pt x="1508" y="214"/>
                        </a:lnTo>
                        <a:cubicBezTo>
                          <a:pt x="1402" y="138"/>
                          <a:pt x="1341" y="77"/>
                          <a:pt x="1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2488930" y="583317"/>
                    <a:ext cx="45716" cy="35924"/>
                  </a:xfrm>
                  <a:custGeom>
                    <a:avLst/>
                    <a:gdLst/>
                    <a:ahLst/>
                    <a:cxnLst/>
                    <a:rect l="l" t="t" r="r" b="b"/>
                    <a:pathLst>
                      <a:path w="1494" h="1174" extrusionOk="0">
                        <a:moveTo>
                          <a:pt x="259" y="1"/>
                        </a:moveTo>
                        <a:cubicBezTo>
                          <a:pt x="168" y="77"/>
                          <a:pt x="107" y="138"/>
                          <a:pt x="0" y="214"/>
                        </a:cubicBezTo>
                        <a:lnTo>
                          <a:pt x="0" y="945"/>
                        </a:lnTo>
                        <a:cubicBezTo>
                          <a:pt x="107" y="1052"/>
                          <a:pt x="168" y="1082"/>
                          <a:pt x="274" y="1174"/>
                        </a:cubicBezTo>
                        <a:lnTo>
                          <a:pt x="1234" y="1174"/>
                        </a:lnTo>
                        <a:cubicBezTo>
                          <a:pt x="1326" y="1082"/>
                          <a:pt x="1387" y="1052"/>
                          <a:pt x="1493" y="945"/>
                        </a:cubicBezTo>
                        <a:lnTo>
                          <a:pt x="1478" y="214"/>
                        </a:lnTo>
                        <a:cubicBezTo>
                          <a:pt x="1371" y="138"/>
                          <a:pt x="1310" y="77"/>
                          <a:pt x="1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2534616" y="583317"/>
                    <a:ext cx="46634" cy="35924"/>
                  </a:xfrm>
                  <a:custGeom>
                    <a:avLst/>
                    <a:gdLst/>
                    <a:ahLst/>
                    <a:cxnLst/>
                    <a:rect l="l" t="t" r="r" b="b"/>
                    <a:pathLst>
                      <a:path w="1524" h="1174" extrusionOk="0">
                        <a:moveTo>
                          <a:pt x="275" y="1"/>
                        </a:moveTo>
                        <a:cubicBezTo>
                          <a:pt x="183" y="77"/>
                          <a:pt x="122" y="138"/>
                          <a:pt x="0" y="214"/>
                        </a:cubicBezTo>
                        <a:lnTo>
                          <a:pt x="31" y="945"/>
                        </a:lnTo>
                        <a:cubicBezTo>
                          <a:pt x="137" y="1052"/>
                          <a:pt x="198" y="1082"/>
                          <a:pt x="305" y="1174"/>
                        </a:cubicBezTo>
                        <a:lnTo>
                          <a:pt x="1265" y="1174"/>
                        </a:lnTo>
                        <a:cubicBezTo>
                          <a:pt x="1356" y="1082"/>
                          <a:pt x="1417" y="1052"/>
                          <a:pt x="1524" y="945"/>
                        </a:cubicBezTo>
                        <a:lnTo>
                          <a:pt x="1509" y="214"/>
                        </a:lnTo>
                        <a:cubicBezTo>
                          <a:pt x="1402" y="138"/>
                          <a:pt x="1341" y="77"/>
                          <a:pt x="12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2582168" y="583317"/>
                    <a:ext cx="46634" cy="35924"/>
                  </a:xfrm>
                  <a:custGeom>
                    <a:avLst/>
                    <a:gdLst/>
                    <a:ahLst/>
                    <a:cxnLst/>
                    <a:rect l="l" t="t" r="r" b="b"/>
                    <a:pathLst>
                      <a:path w="1524" h="1174" extrusionOk="0">
                        <a:moveTo>
                          <a:pt x="259" y="1"/>
                        </a:moveTo>
                        <a:cubicBezTo>
                          <a:pt x="168" y="77"/>
                          <a:pt x="92" y="138"/>
                          <a:pt x="0" y="214"/>
                        </a:cubicBezTo>
                        <a:lnTo>
                          <a:pt x="16" y="945"/>
                        </a:lnTo>
                        <a:cubicBezTo>
                          <a:pt x="122" y="1052"/>
                          <a:pt x="183" y="1082"/>
                          <a:pt x="305" y="1174"/>
                        </a:cubicBezTo>
                        <a:lnTo>
                          <a:pt x="1250" y="1174"/>
                        </a:lnTo>
                        <a:cubicBezTo>
                          <a:pt x="1341" y="1082"/>
                          <a:pt x="1417" y="1052"/>
                          <a:pt x="1524" y="945"/>
                        </a:cubicBezTo>
                        <a:lnTo>
                          <a:pt x="1478" y="214"/>
                        </a:lnTo>
                        <a:cubicBezTo>
                          <a:pt x="1372" y="138"/>
                          <a:pt x="1311" y="77"/>
                          <a:pt x="1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2345324" y="620618"/>
                    <a:ext cx="47124" cy="37791"/>
                  </a:xfrm>
                  <a:custGeom>
                    <a:avLst/>
                    <a:gdLst/>
                    <a:ahLst/>
                    <a:cxnLst/>
                    <a:rect l="l" t="t" r="r" b="b"/>
                    <a:pathLst>
                      <a:path w="1540" h="1235" extrusionOk="0">
                        <a:moveTo>
                          <a:pt x="320" y="0"/>
                        </a:moveTo>
                        <a:cubicBezTo>
                          <a:pt x="214" y="92"/>
                          <a:pt x="153" y="138"/>
                          <a:pt x="46" y="229"/>
                        </a:cubicBezTo>
                        <a:lnTo>
                          <a:pt x="1" y="1006"/>
                        </a:lnTo>
                        <a:cubicBezTo>
                          <a:pt x="92" y="1097"/>
                          <a:pt x="153" y="1143"/>
                          <a:pt x="275" y="1235"/>
                        </a:cubicBezTo>
                        <a:lnTo>
                          <a:pt x="1235" y="1235"/>
                        </a:lnTo>
                        <a:cubicBezTo>
                          <a:pt x="1357" y="1143"/>
                          <a:pt x="1417" y="1097"/>
                          <a:pt x="1524" y="1006"/>
                        </a:cubicBezTo>
                        <a:lnTo>
                          <a:pt x="1539" y="229"/>
                        </a:lnTo>
                        <a:cubicBezTo>
                          <a:pt x="1448" y="138"/>
                          <a:pt x="1387" y="92"/>
                          <a:pt x="12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2839514" y="306846"/>
                    <a:ext cx="43391" cy="28948"/>
                  </a:xfrm>
                  <a:custGeom>
                    <a:avLst/>
                    <a:gdLst/>
                    <a:ahLst/>
                    <a:cxnLst/>
                    <a:rect l="l" t="t" r="r" b="b"/>
                    <a:pathLst>
                      <a:path w="1418" h="946" extrusionOk="0">
                        <a:moveTo>
                          <a:pt x="214" y="1"/>
                        </a:moveTo>
                        <a:cubicBezTo>
                          <a:pt x="138" y="62"/>
                          <a:pt x="77" y="107"/>
                          <a:pt x="1" y="184"/>
                        </a:cubicBezTo>
                        <a:lnTo>
                          <a:pt x="92" y="763"/>
                        </a:lnTo>
                        <a:cubicBezTo>
                          <a:pt x="199" y="823"/>
                          <a:pt x="244" y="869"/>
                          <a:pt x="366" y="945"/>
                        </a:cubicBezTo>
                        <a:lnTo>
                          <a:pt x="1204" y="945"/>
                        </a:lnTo>
                        <a:cubicBezTo>
                          <a:pt x="1280" y="884"/>
                          <a:pt x="1341" y="839"/>
                          <a:pt x="1418" y="763"/>
                        </a:cubicBezTo>
                        <a:lnTo>
                          <a:pt x="1311" y="184"/>
                        </a:lnTo>
                        <a:cubicBezTo>
                          <a:pt x="1204" y="123"/>
                          <a:pt x="1143" y="77"/>
                          <a:pt x="1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2801295" y="336681"/>
                    <a:ext cx="44309" cy="29866"/>
                  </a:xfrm>
                  <a:custGeom>
                    <a:avLst/>
                    <a:gdLst/>
                    <a:ahLst/>
                    <a:cxnLst/>
                    <a:rect l="l" t="t" r="r" b="b"/>
                    <a:pathLst>
                      <a:path w="1448" h="976" extrusionOk="0">
                        <a:moveTo>
                          <a:pt x="229" y="1"/>
                        </a:moveTo>
                        <a:cubicBezTo>
                          <a:pt x="122" y="62"/>
                          <a:pt x="92" y="92"/>
                          <a:pt x="0" y="168"/>
                        </a:cubicBezTo>
                        <a:lnTo>
                          <a:pt x="76" y="778"/>
                        </a:lnTo>
                        <a:lnTo>
                          <a:pt x="351" y="976"/>
                        </a:lnTo>
                        <a:lnTo>
                          <a:pt x="1219" y="976"/>
                        </a:lnTo>
                        <a:cubicBezTo>
                          <a:pt x="1311" y="900"/>
                          <a:pt x="1341" y="854"/>
                          <a:pt x="1448" y="778"/>
                        </a:cubicBezTo>
                        <a:lnTo>
                          <a:pt x="1341" y="168"/>
                        </a:lnTo>
                        <a:cubicBezTo>
                          <a:pt x="1250" y="123"/>
                          <a:pt x="1189"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2843707" y="336681"/>
                    <a:ext cx="44798" cy="29866"/>
                  </a:xfrm>
                  <a:custGeom>
                    <a:avLst/>
                    <a:gdLst/>
                    <a:ahLst/>
                    <a:cxnLst/>
                    <a:rect l="l" t="t" r="r" b="b"/>
                    <a:pathLst>
                      <a:path w="1464" h="976" extrusionOk="0">
                        <a:moveTo>
                          <a:pt x="229" y="1"/>
                        </a:moveTo>
                        <a:cubicBezTo>
                          <a:pt x="138" y="62"/>
                          <a:pt x="92" y="92"/>
                          <a:pt x="1" y="168"/>
                        </a:cubicBezTo>
                        <a:lnTo>
                          <a:pt x="92" y="778"/>
                        </a:lnTo>
                        <a:lnTo>
                          <a:pt x="382" y="976"/>
                        </a:lnTo>
                        <a:lnTo>
                          <a:pt x="1235" y="976"/>
                        </a:lnTo>
                        <a:cubicBezTo>
                          <a:pt x="1326" y="900"/>
                          <a:pt x="1387" y="854"/>
                          <a:pt x="1463" y="778"/>
                        </a:cubicBezTo>
                        <a:lnTo>
                          <a:pt x="1357" y="168"/>
                        </a:lnTo>
                        <a:cubicBezTo>
                          <a:pt x="1235" y="123"/>
                          <a:pt x="1174"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2805946" y="367006"/>
                    <a:ext cx="44798" cy="30784"/>
                  </a:xfrm>
                  <a:custGeom>
                    <a:avLst/>
                    <a:gdLst/>
                    <a:ahLst/>
                    <a:cxnLst/>
                    <a:rect l="l" t="t" r="r" b="b"/>
                    <a:pathLst>
                      <a:path w="1464" h="1006" extrusionOk="0">
                        <a:moveTo>
                          <a:pt x="229" y="0"/>
                        </a:moveTo>
                        <a:cubicBezTo>
                          <a:pt x="123" y="76"/>
                          <a:pt x="92" y="122"/>
                          <a:pt x="1" y="198"/>
                        </a:cubicBezTo>
                        <a:lnTo>
                          <a:pt x="92" y="823"/>
                        </a:lnTo>
                        <a:lnTo>
                          <a:pt x="382" y="1006"/>
                        </a:lnTo>
                        <a:lnTo>
                          <a:pt x="1235" y="1006"/>
                        </a:lnTo>
                        <a:cubicBezTo>
                          <a:pt x="1326" y="930"/>
                          <a:pt x="1372" y="899"/>
                          <a:pt x="1463" y="823"/>
                        </a:cubicBezTo>
                        <a:lnTo>
                          <a:pt x="1372" y="198"/>
                        </a:lnTo>
                        <a:lnTo>
                          <a:pt x="10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2848847" y="367006"/>
                    <a:ext cx="44768" cy="30784"/>
                  </a:xfrm>
                  <a:custGeom>
                    <a:avLst/>
                    <a:gdLst/>
                    <a:ahLst/>
                    <a:cxnLst/>
                    <a:rect l="l" t="t" r="r" b="b"/>
                    <a:pathLst>
                      <a:path w="1463" h="1006" extrusionOk="0">
                        <a:moveTo>
                          <a:pt x="229" y="0"/>
                        </a:moveTo>
                        <a:cubicBezTo>
                          <a:pt x="137" y="76"/>
                          <a:pt x="92" y="122"/>
                          <a:pt x="0" y="198"/>
                        </a:cubicBezTo>
                        <a:lnTo>
                          <a:pt x="92" y="823"/>
                        </a:lnTo>
                        <a:lnTo>
                          <a:pt x="381" y="1006"/>
                        </a:lnTo>
                        <a:lnTo>
                          <a:pt x="1234" y="1006"/>
                        </a:lnTo>
                        <a:cubicBezTo>
                          <a:pt x="1341" y="930"/>
                          <a:pt x="1372" y="899"/>
                          <a:pt x="1463" y="823"/>
                        </a:cubicBezTo>
                        <a:lnTo>
                          <a:pt x="1356" y="198"/>
                        </a:lnTo>
                        <a:cubicBezTo>
                          <a:pt x="1234" y="122"/>
                          <a:pt x="1189" y="76"/>
                          <a:pt x="10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2342999" y="658838"/>
                    <a:ext cx="48501" cy="38740"/>
                  </a:xfrm>
                  <a:custGeom>
                    <a:avLst/>
                    <a:gdLst/>
                    <a:ahLst/>
                    <a:cxnLst/>
                    <a:rect l="l" t="t" r="r" b="b"/>
                    <a:pathLst>
                      <a:path w="1585" h="1266" extrusionOk="0">
                        <a:moveTo>
                          <a:pt x="351" y="1"/>
                        </a:moveTo>
                        <a:cubicBezTo>
                          <a:pt x="214" y="107"/>
                          <a:pt x="153" y="138"/>
                          <a:pt x="46" y="229"/>
                        </a:cubicBezTo>
                        <a:lnTo>
                          <a:pt x="0" y="1037"/>
                        </a:lnTo>
                        <a:cubicBezTo>
                          <a:pt x="92" y="1113"/>
                          <a:pt x="153" y="1174"/>
                          <a:pt x="275" y="1265"/>
                        </a:cubicBezTo>
                        <a:lnTo>
                          <a:pt x="1234" y="1265"/>
                        </a:lnTo>
                        <a:cubicBezTo>
                          <a:pt x="1372" y="1189"/>
                          <a:pt x="1433" y="1128"/>
                          <a:pt x="1539" y="1037"/>
                        </a:cubicBezTo>
                        <a:lnTo>
                          <a:pt x="1585" y="229"/>
                        </a:lnTo>
                        <a:cubicBezTo>
                          <a:pt x="1463" y="153"/>
                          <a:pt x="1417" y="107"/>
                          <a:pt x="13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2809679" y="398218"/>
                    <a:ext cx="45716" cy="31763"/>
                  </a:xfrm>
                  <a:custGeom>
                    <a:avLst/>
                    <a:gdLst/>
                    <a:ahLst/>
                    <a:cxnLst/>
                    <a:rect l="l" t="t" r="r" b="b"/>
                    <a:pathLst>
                      <a:path w="1494" h="1038" extrusionOk="0">
                        <a:moveTo>
                          <a:pt x="229" y="1"/>
                        </a:moveTo>
                        <a:cubicBezTo>
                          <a:pt x="138" y="92"/>
                          <a:pt x="107" y="123"/>
                          <a:pt x="1" y="199"/>
                        </a:cubicBezTo>
                        <a:lnTo>
                          <a:pt x="107" y="854"/>
                        </a:lnTo>
                        <a:lnTo>
                          <a:pt x="381" y="1037"/>
                        </a:lnTo>
                        <a:lnTo>
                          <a:pt x="1265" y="1037"/>
                        </a:lnTo>
                        <a:cubicBezTo>
                          <a:pt x="1357" y="961"/>
                          <a:pt x="1402" y="930"/>
                          <a:pt x="1494" y="854"/>
                        </a:cubicBezTo>
                        <a:lnTo>
                          <a:pt x="1402" y="199"/>
                        </a:lnTo>
                        <a:cubicBezTo>
                          <a:pt x="1280" y="123"/>
                          <a:pt x="1219" y="92"/>
                          <a:pt x="1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2853499" y="398218"/>
                    <a:ext cx="45716" cy="31763"/>
                  </a:xfrm>
                  <a:custGeom>
                    <a:avLst/>
                    <a:gdLst/>
                    <a:ahLst/>
                    <a:cxnLst/>
                    <a:rect l="l" t="t" r="r" b="b"/>
                    <a:pathLst>
                      <a:path w="1494" h="1038" extrusionOk="0">
                        <a:moveTo>
                          <a:pt x="229" y="1"/>
                        </a:moveTo>
                        <a:cubicBezTo>
                          <a:pt x="138" y="92"/>
                          <a:pt x="92" y="123"/>
                          <a:pt x="1" y="199"/>
                        </a:cubicBezTo>
                        <a:lnTo>
                          <a:pt x="92" y="854"/>
                        </a:lnTo>
                        <a:lnTo>
                          <a:pt x="382" y="1037"/>
                        </a:lnTo>
                        <a:lnTo>
                          <a:pt x="1265" y="1037"/>
                        </a:lnTo>
                        <a:cubicBezTo>
                          <a:pt x="1357" y="961"/>
                          <a:pt x="1387" y="930"/>
                          <a:pt x="1494" y="854"/>
                        </a:cubicBezTo>
                        <a:lnTo>
                          <a:pt x="1372" y="199"/>
                        </a:lnTo>
                        <a:lnTo>
                          <a:pt x="10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2340184" y="698465"/>
                    <a:ext cx="49450" cy="40606"/>
                  </a:xfrm>
                  <a:custGeom>
                    <a:avLst/>
                    <a:gdLst/>
                    <a:ahLst/>
                    <a:cxnLst/>
                    <a:rect l="l" t="t" r="r" b="b"/>
                    <a:pathLst>
                      <a:path w="1616" h="1327" extrusionOk="0">
                        <a:moveTo>
                          <a:pt x="336" y="1"/>
                        </a:moveTo>
                        <a:cubicBezTo>
                          <a:pt x="229" y="108"/>
                          <a:pt x="153" y="153"/>
                          <a:pt x="31" y="260"/>
                        </a:cubicBezTo>
                        <a:lnTo>
                          <a:pt x="1" y="1067"/>
                        </a:lnTo>
                        <a:cubicBezTo>
                          <a:pt x="108" y="1174"/>
                          <a:pt x="169" y="1220"/>
                          <a:pt x="290" y="1326"/>
                        </a:cubicBezTo>
                        <a:lnTo>
                          <a:pt x="1281" y="1326"/>
                        </a:lnTo>
                        <a:cubicBezTo>
                          <a:pt x="1387" y="1220"/>
                          <a:pt x="1464" y="1174"/>
                          <a:pt x="1585" y="1067"/>
                        </a:cubicBezTo>
                        <a:lnTo>
                          <a:pt x="1616" y="260"/>
                        </a:lnTo>
                        <a:cubicBezTo>
                          <a:pt x="1525" y="153"/>
                          <a:pt x="1448" y="108"/>
                          <a:pt x="13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2640431" y="443934"/>
                    <a:ext cx="44339" cy="32191"/>
                  </a:xfrm>
                  <a:custGeom>
                    <a:avLst/>
                    <a:gdLst/>
                    <a:ahLst/>
                    <a:cxnLst/>
                    <a:rect l="l" t="t" r="r" b="b"/>
                    <a:pathLst>
                      <a:path w="1449" h="1052" extrusionOk="0">
                        <a:moveTo>
                          <a:pt x="245" y="0"/>
                        </a:moveTo>
                        <a:cubicBezTo>
                          <a:pt x="153" y="76"/>
                          <a:pt x="92" y="122"/>
                          <a:pt x="1" y="198"/>
                        </a:cubicBezTo>
                        <a:lnTo>
                          <a:pt x="31" y="853"/>
                        </a:lnTo>
                        <a:cubicBezTo>
                          <a:pt x="123" y="929"/>
                          <a:pt x="184" y="975"/>
                          <a:pt x="306" y="1051"/>
                        </a:cubicBezTo>
                        <a:lnTo>
                          <a:pt x="1189" y="1051"/>
                        </a:lnTo>
                        <a:cubicBezTo>
                          <a:pt x="1296" y="975"/>
                          <a:pt x="1342" y="929"/>
                          <a:pt x="1448" y="853"/>
                        </a:cubicBezTo>
                        <a:lnTo>
                          <a:pt x="1387" y="198"/>
                        </a:lnTo>
                        <a:cubicBezTo>
                          <a:pt x="1296" y="122"/>
                          <a:pt x="1235" y="61"/>
                          <a:pt x="1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2683791" y="443934"/>
                    <a:ext cx="45716" cy="32191"/>
                  </a:xfrm>
                  <a:custGeom>
                    <a:avLst/>
                    <a:gdLst/>
                    <a:ahLst/>
                    <a:cxnLst/>
                    <a:rect l="l" t="t" r="r" b="b"/>
                    <a:pathLst>
                      <a:path w="1494" h="1052" extrusionOk="0">
                        <a:moveTo>
                          <a:pt x="260" y="0"/>
                        </a:moveTo>
                        <a:cubicBezTo>
                          <a:pt x="153" y="76"/>
                          <a:pt x="107" y="122"/>
                          <a:pt x="1" y="198"/>
                        </a:cubicBezTo>
                        <a:lnTo>
                          <a:pt x="62" y="853"/>
                        </a:lnTo>
                        <a:lnTo>
                          <a:pt x="351" y="1051"/>
                        </a:lnTo>
                        <a:lnTo>
                          <a:pt x="1250" y="1051"/>
                        </a:lnTo>
                        <a:cubicBezTo>
                          <a:pt x="1342" y="975"/>
                          <a:pt x="1403" y="929"/>
                          <a:pt x="1494" y="853"/>
                        </a:cubicBezTo>
                        <a:lnTo>
                          <a:pt x="1418" y="198"/>
                        </a:lnTo>
                        <a:cubicBezTo>
                          <a:pt x="1296" y="122"/>
                          <a:pt x="1250" y="61"/>
                          <a:pt x="1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2727610" y="443934"/>
                    <a:ext cx="46206" cy="32191"/>
                  </a:xfrm>
                  <a:custGeom>
                    <a:avLst/>
                    <a:gdLst/>
                    <a:ahLst/>
                    <a:cxnLst/>
                    <a:rect l="l" t="t" r="r" b="b"/>
                    <a:pathLst>
                      <a:path w="1510" h="1052" extrusionOk="0">
                        <a:moveTo>
                          <a:pt x="245" y="0"/>
                        </a:moveTo>
                        <a:cubicBezTo>
                          <a:pt x="153" y="76"/>
                          <a:pt x="92" y="122"/>
                          <a:pt x="1" y="198"/>
                        </a:cubicBezTo>
                        <a:lnTo>
                          <a:pt x="77" y="853"/>
                        </a:lnTo>
                        <a:lnTo>
                          <a:pt x="367" y="1051"/>
                        </a:lnTo>
                        <a:lnTo>
                          <a:pt x="1266" y="1051"/>
                        </a:lnTo>
                        <a:cubicBezTo>
                          <a:pt x="1357" y="975"/>
                          <a:pt x="1418" y="929"/>
                          <a:pt x="1509" y="853"/>
                        </a:cubicBezTo>
                        <a:lnTo>
                          <a:pt x="1433" y="198"/>
                        </a:lnTo>
                        <a:cubicBezTo>
                          <a:pt x="1311" y="122"/>
                          <a:pt x="1266" y="61"/>
                          <a:pt x="1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2772378" y="443934"/>
                    <a:ext cx="45716" cy="32191"/>
                  </a:xfrm>
                  <a:custGeom>
                    <a:avLst/>
                    <a:gdLst/>
                    <a:ahLst/>
                    <a:cxnLst/>
                    <a:rect l="l" t="t" r="r" b="b"/>
                    <a:pathLst>
                      <a:path w="1494" h="1052" extrusionOk="0">
                        <a:moveTo>
                          <a:pt x="229" y="0"/>
                        </a:moveTo>
                        <a:cubicBezTo>
                          <a:pt x="153" y="76"/>
                          <a:pt x="107" y="122"/>
                          <a:pt x="1" y="198"/>
                        </a:cubicBezTo>
                        <a:lnTo>
                          <a:pt x="77" y="853"/>
                        </a:lnTo>
                        <a:lnTo>
                          <a:pt x="366" y="1051"/>
                        </a:lnTo>
                        <a:lnTo>
                          <a:pt x="1265" y="1051"/>
                        </a:lnTo>
                        <a:cubicBezTo>
                          <a:pt x="1341" y="975"/>
                          <a:pt x="1402" y="929"/>
                          <a:pt x="1494" y="853"/>
                        </a:cubicBezTo>
                        <a:lnTo>
                          <a:pt x="1402" y="198"/>
                        </a:lnTo>
                        <a:cubicBezTo>
                          <a:pt x="1296" y="122"/>
                          <a:pt x="1220" y="61"/>
                          <a:pt x="1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2641838" y="476554"/>
                    <a:ext cx="45716" cy="33599"/>
                  </a:xfrm>
                  <a:custGeom>
                    <a:avLst/>
                    <a:gdLst/>
                    <a:ahLst/>
                    <a:cxnLst/>
                    <a:rect l="l" t="t" r="r" b="b"/>
                    <a:pathLst>
                      <a:path w="1494" h="1098" extrusionOk="0">
                        <a:moveTo>
                          <a:pt x="260" y="1"/>
                        </a:moveTo>
                        <a:cubicBezTo>
                          <a:pt x="153" y="92"/>
                          <a:pt x="107" y="138"/>
                          <a:pt x="1" y="214"/>
                        </a:cubicBezTo>
                        <a:lnTo>
                          <a:pt x="46" y="900"/>
                        </a:lnTo>
                        <a:cubicBezTo>
                          <a:pt x="153" y="976"/>
                          <a:pt x="214" y="1021"/>
                          <a:pt x="336" y="1098"/>
                        </a:cubicBezTo>
                        <a:lnTo>
                          <a:pt x="1250" y="1098"/>
                        </a:lnTo>
                        <a:cubicBezTo>
                          <a:pt x="1341" y="1037"/>
                          <a:pt x="1402" y="976"/>
                          <a:pt x="1494" y="900"/>
                        </a:cubicBezTo>
                        <a:lnTo>
                          <a:pt x="1433" y="214"/>
                        </a:lnTo>
                        <a:cubicBezTo>
                          <a:pt x="1326" y="138"/>
                          <a:pt x="1265" y="92"/>
                          <a:pt x="1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2687065" y="476554"/>
                    <a:ext cx="45716" cy="33599"/>
                  </a:xfrm>
                  <a:custGeom>
                    <a:avLst/>
                    <a:gdLst/>
                    <a:ahLst/>
                    <a:cxnLst/>
                    <a:rect l="l" t="t" r="r" b="b"/>
                    <a:pathLst>
                      <a:path w="1494" h="1098" extrusionOk="0">
                        <a:moveTo>
                          <a:pt x="244" y="1"/>
                        </a:moveTo>
                        <a:cubicBezTo>
                          <a:pt x="153" y="92"/>
                          <a:pt x="92" y="138"/>
                          <a:pt x="0" y="214"/>
                        </a:cubicBezTo>
                        <a:lnTo>
                          <a:pt x="46" y="900"/>
                        </a:lnTo>
                        <a:cubicBezTo>
                          <a:pt x="168" y="976"/>
                          <a:pt x="214" y="1021"/>
                          <a:pt x="336" y="1098"/>
                        </a:cubicBezTo>
                        <a:lnTo>
                          <a:pt x="1250" y="1098"/>
                        </a:lnTo>
                        <a:cubicBezTo>
                          <a:pt x="1341" y="1037"/>
                          <a:pt x="1402" y="976"/>
                          <a:pt x="1494" y="900"/>
                        </a:cubicBezTo>
                        <a:lnTo>
                          <a:pt x="1417" y="214"/>
                        </a:lnTo>
                        <a:cubicBezTo>
                          <a:pt x="1311" y="138"/>
                          <a:pt x="1250" y="92"/>
                          <a:pt x="1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2731343" y="476554"/>
                    <a:ext cx="46665" cy="33599"/>
                  </a:xfrm>
                  <a:custGeom>
                    <a:avLst/>
                    <a:gdLst/>
                    <a:ahLst/>
                    <a:cxnLst/>
                    <a:rect l="l" t="t" r="r" b="b"/>
                    <a:pathLst>
                      <a:path w="1525" h="1098" extrusionOk="0">
                        <a:moveTo>
                          <a:pt x="245" y="1"/>
                        </a:moveTo>
                        <a:cubicBezTo>
                          <a:pt x="153" y="92"/>
                          <a:pt x="92" y="138"/>
                          <a:pt x="1" y="214"/>
                        </a:cubicBezTo>
                        <a:lnTo>
                          <a:pt x="77" y="900"/>
                        </a:lnTo>
                        <a:cubicBezTo>
                          <a:pt x="184" y="976"/>
                          <a:pt x="245" y="1021"/>
                          <a:pt x="351" y="1098"/>
                        </a:cubicBezTo>
                        <a:lnTo>
                          <a:pt x="1265" y="1098"/>
                        </a:lnTo>
                        <a:cubicBezTo>
                          <a:pt x="1372" y="1037"/>
                          <a:pt x="1418" y="976"/>
                          <a:pt x="1524" y="900"/>
                        </a:cubicBezTo>
                        <a:lnTo>
                          <a:pt x="1448" y="214"/>
                        </a:lnTo>
                        <a:cubicBezTo>
                          <a:pt x="1326" y="138"/>
                          <a:pt x="1250" y="92"/>
                          <a:pt x="1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2776111" y="476554"/>
                    <a:ext cx="46665" cy="33599"/>
                  </a:xfrm>
                  <a:custGeom>
                    <a:avLst/>
                    <a:gdLst/>
                    <a:ahLst/>
                    <a:cxnLst/>
                    <a:rect l="l" t="t" r="r" b="b"/>
                    <a:pathLst>
                      <a:path w="1525" h="1098" extrusionOk="0">
                        <a:moveTo>
                          <a:pt x="244" y="1"/>
                        </a:moveTo>
                        <a:cubicBezTo>
                          <a:pt x="153" y="92"/>
                          <a:pt x="92" y="138"/>
                          <a:pt x="1" y="214"/>
                        </a:cubicBezTo>
                        <a:lnTo>
                          <a:pt x="77" y="900"/>
                        </a:lnTo>
                        <a:cubicBezTo>
                          <a:pt x="183" y="976"/>
                          <a:pt x="244" y="1021"/>
                          <a:pt x="351" y="1098"/>
                        </a:cubicBezTo>
                        <a:lnTo>
                          <a:pt x="1280" y="1098"/>
                        </a:lnTo>
                        <a:cubicBezTo>
                          <a:pt x="1372" y="1037"/>
                          <a:pt x="1433" y="976"/>
                          <a:pt x="1524" y="900"/>
                        </a:cubicBezTo>
                        <a:lnTo>
                          <a:pt x="1433" y="214"/>
                        </a:lnTo>
                        <a:cubicBezTo>
                          <a:pt x="1311" y="138"/>
                          <a:pt x="1250" y="92"/>
                          <a:pt x="1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2644164" y="511529"/>
                    <a:ext cx="46206" cy="34517"/>
                  </a:xfrm>
                  <a:custGeom>
                    <a:avLst/>
                    <a:gdLst/>
                    <a:ahLst/>
                    <a:cxnLst/>
                    <a:rect l="l" t="t" r="r" b="b"/>
                    <a:pathLst>
                      <a:path w="1510" h="1128" extrusionOk="0">
                        <a:moveTo>
                          <a:pt x="260" y="0"/>
                        </a:moveTo>
                        <a:cubicBezTo>
                          <a:pt x="153" y="76"/>
                          <a:pt x="107" y="137"/>
                          <a:pt x="1" y="214"/>
                        </a:cubicBezTo>
                        <a:lnTo>
                          <a:pt x="46" y="914"/>
                        </a:lnTo>
                        <a:cubicBezTo>
                          <a:pt x="153" y="991"/>
                          <a:pt x="214" y="1052"/>
                          <a:pt x="336" y="1128"/>
                        </a:cubicBezTo>
                        <a:lnTo>
                          <a:pt x="1265" y="1128"/>
                        </a:lnTo>
                        <a:cubicBezTo>
                          <a:pt x="1357" y="1052"/>
                          <a:pt x="1418" y="991"/>
                          <a:pt x="1509" y="914"/>
                        </a:cubicBezTo>
                        <a:lnTo>
                          <a:pt x="1448" y="214"/>
                        </a:lnTo>
                        <a:cubicBezTo>
                          <a:pt x="1342" y="122"/>
                          <a:pt x="1281" y="76"/>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2690339" y="511529"/>
                    <a:ext cx="46175" cy="34517"/>
                  </a:xfrm>
                  <a:custGeom>
                    <a:avLst/>
                    <a:gdLst/>
                    <a:ahLst/>
                    <a:cxnLst/>
                    <a:rect l="l" t="t" r="r" b="b"/>
                    <a:pathLst>
                      <a:path w="1509" h="1128" extrusionOk="0">
                        <a:moveTo>
                          <a:pt x="244" y="0"/>
                        </a:moveTo>
                        <a:cubicBezTo>
                          <a:pt x="152" y="76"/>
                          <a:pt x="92" y="137"/>
                          <a:pt x="0" y="214"/>
                        </a:cubicBezTo>
                        <a:lnTo>
                          <a:pt x="61" y="914"/>
                        </a:lnTo>
                        <a:cubicBezTo>
                          <a:pt x="168" y="991"/>
                          <a:pt x="229" y="1052"/>
                          <a:pt x="335" y="1128"/>
                        </a:cubicBezTo>
                        <a:lnTo>
                          <a:pt x="1249" y="1128"/>
                        </a:lnTo>
                        <a:cubicBezTo>
                          <a:pt x="1356" y="1052"/>
                          <a:pt x="1417" y="991"/>
                          <a:pt x="1508" y="914"/>
                        </a:cubicBezTo>
                        <a:lnTo>
                          <a:pt x="1432" y="214"/>
                        </a:lnTo>
                        <a:cubicBezTo>
                          <a:pt x="1310" y="122"/>
                          <a:pt x="1265" y="76"/>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2735077" y="511529"/>
                    <a:ext cx="46665" cy="34517"/>
                  </a:xfrm>
                  <a:custGeom>
                    <a:avLst/>
                    <a:gdLst/>
                    <a:ahLst/>
                    <a:cxnLst/>
                    <a:rect l="l" t="t" r="r" b="b"/>
                    <a:pathLst>
                      <a:path w="1525" h="1128" extrusionOk="0">
                        <a:moveTo>
                          <a:pt x="260" y="0"/>
                        </a:moveTo>
                        <a:cubicBezTo>
                          <a:pt x="153" y="76"/>
                          <a:pt x="107" y="137"/>
                          <a:pt x="1" y="214"/>
                        </a:cubicBezTo>
                        <a:lnTo>
                          <a:pt x="77" y="914"/>
                        </a:lnTo>
                        <a:cubicBezTo>
                          <a:pt x="199" y="991"/>
                          <a:pt x="245" y="1052"/>
                          <a:pt x="366" y="1128"/>
                        </a:cubicBezTo>
                        <a:lnTo>
                          <a:pt x="1281" y="1128"/>
                        </a:lnTo>
                        <a:cubicBezTo>
                          <a:pt x="1372" y="1052"/>
                          <a:pt x="1433" y="991"/>
                          <a:pt x="1524" y="914"/>
                        </a:cubicBezTo>
                        <a:lnTo>
                          <a:pt x="1448" y="214"/>
                        </a:lnTo>
                        <a:cubicBezTo>
                          <a:pt x="1342" y="122"/>
                          <a:pt x="1265" y="76"/>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2780303" y="511529"/>
                    <a:ext cx="47124" cy="34517"/>
                  </a:xfrm>
                  <a:custGeom>
                    <a:avLst/>
                    <a:gdLst/>
                    <a:ahLst/>
                    <a:cxnLst/>
                    <a:rect l="l" t="t" r="r" b="b"/>
                    <a:pathLst>
                      <a:path w="1540" h="1128" extrusionOk="0">
                        <a:moveTo>
                          <a:pt x="244" y="0"/>
                        </a:moveTo>
                        <a:cubicBezTo>
                          <a:pt x="153" y="76"/>
                          <a:pt x="92" y="137"/>
                          <a:pt x="1" y="214"/>
                        </a:cubicBezTo>
                        <a:lnTo>
                          <a:pt x="62" y="914"/>
                        </a:lnTo>
                        <a:cubicBezTo>
                          <a:pt x="199" y="991"/>
                          <a:pt x="260" y="1052"/>
                          <a:pt x="382" y="1128"/>
                        </a:cubicBezTo>
                        <a:lnTo>
                          <a:pt x="1296" y="1128"/>
                        </a:lnTo>
                        <a:cubicBezTo>
                          <a:pt x="1387" y="1052"/>
                          <a:pt x="1448" y="991"/>
                          <a:pt x="1539" y="914"/>
                        </a:cubicBezTo>
                        <a:lnTo>
                          <a:pt x="1448" y="214"/>
                        </a:lnTo>
                        <a:cubicBezTo>
                          <a:pt x="1326" y="122"/>
                          <a:pt x="1265" y="76"/>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2647438" y="546964"/>
                    <a:ext cx="45716" cy="34976"/>
                  </a:xfrm>
                  <a:custGeom>
                    <a:avLst/>
                    <a:gdLst/>
                    <a:ahLst/>
                    <a:cxnLst/>
                    <a:rect l="l" t="t" r="r" b="b"/>
                    <a:pathLst>
                      <a:path w="1494" h="1143" extrusionOk="0">
                        <a:moveTo>
                          <a:pt x="259" y="0"/>
                        </a:moveTo>
                        <a:cubicBezTo>
                          <a:pt x="153" y="76"/>
                          <a:pt x="92" y="137"/>
                          <a:pt x="0" y="214"/>
                        </a:cubicBezTo>
                        <a:lnTo>
                          <a:pt x="31" y="945"/>
                        </a:lnTo>
                        <a:cubicBezTo>
                          <a:pt x="153" y="1021"/>
                          <a:pt x="198" y="1067"/>
                          <a:pt x="320" y="1143"/>
                        </a:cubicBezTo>
                        <a:lnTo>
                          <a:pt x="1250" y="1143"/>
                        </a:lnTo>
                        <a:cubicBezTo>
                          <a:pt x="1341" y="1067"/>
                          <a:pt x="1402" y="1021"/>
                          <a:pt x="1494" y="945"/>
                        </a:cubicBezTo>
                        <a:lnTo>
                          <a:pt x="1448" y="214"/>
                        </a:lnTo>
                        <a:cubicBezTo>
                          <a:pt x="1326" y="122"/>
                          <a:pt x="1265" y="76"/>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2693124" y="546964"/>
                    <a:ext cx="46665" cy="34976"/>
                  </a:xfrm>
                  <a:custGeom>
                    <a:avLst/>
                    <a:gdLst/>
                    <a:ahLst/>
                    <a:cxnLst/>
                    <a:rect l="l" t="t" r="r" b="b"/>
                    <a:pathLst>
                      <a:path w="1525" h="1143" extrusionOk="0">
                        <a:moveTo>
                          <a:pt x="260" y="0"/>
                        </a:moveTo>
                        <a:cubicBezTo>
                          <a:pt x="153" y="76"/>
                          <a:pt x="107" y="137"/>
                          <a:pt x="1" y="214"/>
                        </a:cubicBezTo>
                        <a:lnTo>
                          <a:pt x="61" y="945"/>
                        </a:lnTo>
                        <a:cubicBezTo>
                          <a:pt x="183" y="1021"/>
                          <a:pt x="229" y="1067"/>
                          <a:pt x="351" y="1143"/>
                        </a:cubicBezTo>
                        <a:lnTo>
                          <a:pt x="1280" y="1143"/>
                        </a:lnTo>
                        <a:cubicBezTo>
                          <a:pt x="1372" y="1067"/>
                          <a:pt x="1433" y="1021"/>
                          <a:pt x="1524" y="945"/>
                        </a:cubicBezTo>
                        <a:lnTo>
                          <a:pt x="1448" y="214"/>
                        </a:lnTo>
                        <a:cubicBezTo>
                          <a:pt x="1341" y="122"/>
                          <a:pt x="1280" y="76"/>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2738810" y="546964"/>
                    <a:ext cx="47583" cy="34976"/>
                  </a:xfrm>
                  <a:custGeom>
                    <a:avLst/>
                    <a:gdLst/>
                    <a:ahLst/>
                    <a:cxnLst/>
                    <a:rect l="l" t="t" r="r" b="b"/>
                    <a:pathLst>
                      <a:path w="1555" h="1143" extrusionOk="0">
                        <a:moveTo>
                          <a:pt x="244" y="0"/>
                        </a:moveTo>
                        <a:cubicBezTo>
                          <a:pt x="153" y="76"/>
                          <a:pt x="92" y="137"/>
                          <a:pt x="1" y="214"/>
                        </a:cubicBezTo>
                        <a:lnTo>
                          <a:pt x="77" y="945"/>
                        </a:lnTo>
                        <a:cubicBezTo>
                          <a:pt x="183" y="1021"/>
                          <a:pt x="260" y="1067"/>
                          <a:pt x="382" y="1143"/>
                        </a:cubicBezTo>
                        <a:lnTo>
                          <a:pt x="1311" y="1143"/>
                        </a:lnTo>
                        <a:cubicBezTo>
                          <a:pt x="1402" y="1067"/>
                          <a:pt x="1463" y="1021"/>
                          <a:pt x="1555" y="945"/>
                        </a:cubicBezTo>
                        <a:lnTo>
                          <a:pt x="1463" y="214"/>
                        </a:lnTo>
                        <a:cubicBezTo>
                          <a:pt x="1357" y="122"/>
                          <a:pt x="1280" y="76"/>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2784037" y="546964"/>
                    <a:ext cx="48532" cy="34976"/>
                  </a:xfrm>
                  <a:custGeom>
                    <a:avLst/>
                    <a:gdLst/>
                    <a:ahLst/>
                    <a:cxnLst/>
                    <a:rect l="l" t="t" r="r" b="b"/>
                    <a:pathLst>
                      <a:path w="1586" h="1143" extrusionOk="0">
                        <a:moveTo>
                          <a:pt x="260" y="0"/>
                        </a:moveTo>
                        <a:cubicBezTo>
                          <a:pt x="153" y="76"/>
                          <a:pt x="107" y="137"/>
                          <a:pt x="1" y="214"/>
                        </a:cubicBezTo>
                        <a:lnTo>
                          <a:pt x="107" y="945"/>
                        </a:lnTo>
                        <a:cubicBezTo>
                          <a:pt x="214" y="1021"/>
                          <a:pt x="290" y="1067"/>
                          <a:pt x="412" y="1143"/>
                        </a:cubicBezTo>
                        <a:lnTo>
                          <a:pt x="1341" y="1143"/>
                        </a:lnTo>
                        <a:cubicBezTo>
                          <a:pt x="1433" y="1067"/>
                          <a:pt x="1494" y="1021"/>
                          <a:pt x="1585" y="945"/>
                        </a:cubicBezTo>
                        <a:lnTo>
                          <a:pt x="1494" y="214"/>
                        </a:lnTo>
                        <a:cubicBezTo>
                          <a:pt x="1372" y="122"/>
                          <a:pt x="1296" y="76"/>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2648356" y="583317"/>
                    <a:ext cx="48073" cy="35924"/>
                  </a:xfrm>
                  <a:custGeom>
                    <a:avLst/>
                    <a:gdLst/>
                    <a:ahLst/>
                    <a:cxnLst/>
                    <a:rect l="l" t="t" r="r" b="b"/>
                    <a:pathLst>
                      <a:path w="1571" h="1174" extrusionOk="0">
                        <a:moveTo>
                          <a:pt x="275" y="1"/>
                        </a:moveTo>
                        <a:cubicBezTo>
                          <a:pt x="153" y="77"/>
                          <a:pt x="92" y="138"/>
                          <a:pt x="1" y="214"/>
                        </a:cubicBezTo>
                        <a:lnTo>
                          <a:pt x="62" y="945"/>
                        </a:lnTo>
                        <a:cubicBezTo>
                          <a:pt x="168" y="1052"/>
                          <a:pt x="229" y="1082"/>
                          <a:pt x="351" y="1174"/>
                        </a:cubicBezTo>
                        <a:lnTo>
                          <a:pt x="1296" y="1174"/>
                        </a:lnTo>
                        <a:cubicBezTo>
                          <a:pt x="1418" y="1082"/>
                          <a:pt x="1464" y="1052"/>
                          <a:pt x="1570" y="945"/>
                        </a:cubicBezTo>
                        <a:lnTo>
                          <a:pt x="1509" y="214"/>
                        </a:lnTo>
                        <a:cubicBezTo>
                          <a:pt x="1387" y="138"/>
                          <a:pt x="1342" y="77"/>
                          <a:pt x="12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2695450" y="583317"/>
                    <a:ext cx="48073" cy="35924"/>
                  </a:xfrm>
                  <a:custGeom>
                    <a:avLst/>
                    <a:gdLst/>
                    <a:ahLst/>
                    <a:cxnLst/>
                    <a:rect l="l" t="t" r="r" b="b"/>
                    <a:pathLst>
                      <a:path w="1571" h="1174" extrusionOk="0">
                        <a:moveTo>
                          <a:pt x="275" y="1"/>
                        </a:moveTo>
                        <a:cubicBezTo>
                          <a:pt x="153" y="77"/>
                          <a:pt x="92" y="138"/>
                          <a:pt x="1" y="214"/>
                        </a:cubicBezTo>
                        <a:lnTo>
                          <a:pt x="62" y="945"/>
                        </a:lnTo>
                        <a:cubicBezTo>
                          <a:pt x="168" y="1052"/>
                          <a:pt x="244" y="1082"/>
                          <a:pt x="366" y="1174"/>
                        </a:cubicBezTo>
                        <a:lnTo>
                          <a:pt x="1311" y="1174"/>
                        </a:lnTo>
                        <a:cubicBezTo>
                          <a:pt x="1418" y="1082"/>
                          <a:pt x="1463" y="1052"/>
                          <a:pt x="1570" y="945"/>
                        </a:cubicBezTo>
                        <a:lnTo>
                          <a:pt x="1494" y="214"/>
                        </a:lnTo>
                        <a:cubicBezTo>
                          <a:pt x="1372" y="138"/>
                          <a:pt x="1326" y="77"/>
                          <a:pt x="12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2742084" y="583317"/>
                    <a:ext cx="48501" cy="35924"/>
                  </a:xfrm>
                  <a:custGeom>
                    <a:avLst/>
                    <a:gdLst/>
                    <a:ahLst/>
                    <a:cxnLst/>
                    <a:rect l="l" t="t" r="r" b="b"/>
                    <a:pathLst>
                      <a:path w="1585" h="1174" extrusionOk="0">
                        <a:moveTo>
                          <a:pt x="259" y="1"/>
                        </a:moveTo>
                        <a:cubicBezTo>
                          <a:pt x="153" y="77"/>
                          <a:pt x="107" y="138"/>
                          <a:pt x="0" y="214"/>
                        </a:cubicBezTo>
                        <a:lnTo>
                          <a:pt x="76" y="945"/>
                        </a:lnTo>
                        <a:cubicBezTo>
                          <a:pt x="198" y="1052"/>
                          <a:pt x="275" y="1082"/>
                          <a:pt x="381" y="1174"/>
                        </a:cubicBezTo>
                        <a:lnTo>
                          <a:pt x="1341" y="1174"/>
                        </a:lnTo>
                        <a:cubicBezTo>
                          <a:pt x="1432" y="1082"/>
                          <a:pt x="1493" y="1052"/>
                          <a:pt x="1585" y="945"/>
                        </a:cubicBezTo>
                        <a:lnTo>
                          <a:pt x="1493" y="214"/>
                        </a:lnTo>
                        <a:cubicBezTo>
                          <a:pt x="1372" y="138"/>
                          <a:pt x="1326" y="77"/>
                          <a:pt x="1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2650223" y="620618"/>
                    <a:ext cx="48991" cy="37791"/>
                  </a:xfrm>
                  <a:custGeom>
                    <a:avLst/>
                    <a:gdLst/>
                    <a:ahLst/>
                    <a:cxnLst/>
                    <a:rect l="l" t="t" r="r" b="b"/>
                    <a:pathLst>
                      <a:path w="1601" h="1235" extrusionOk="0">
                        <a:moveTo>
                          <a:pt x="260" y="0"/>
                        </a:moveTo>
                        <a:cubicBezTo>
                          <a:pt x="153" y="92"/>
                          <a:pt x="92" y="138"/>
                          <a:pt x="1" y="229"/>
                        </a:cubicBezTo>
                        <a:lnTo>
                          <a:pt x="62" y="1006"/>
                        </a:lnTo>
                        <a:cubicBezTo>
                          <a:pt x="168" y="1097"/>
                          <a:pt x="245" y="1143"/>
                          <a:pt x="366" y="1235"/>
                        </a:cubicBezTo>
                        <a:lnTo>
                          <a:pt x="1326" y="1235"/>
                        </a:lnTo>
                        <a:cubicBezTo>
                          <a:pt x="1448" y="1143"/>
                          <a:pt x="1509" y="1097"/>
                          <a:pt x="1601" y="1006"/>
                        </a:cubicBezTo>
                        <a:lnTo>
                          <a:pt x="1540" y="229"/>
                        </a:lnTo>
                        <a:cubicBezTo>
                          <a:pt x="1433" y="138"/>
                          <a:pt x="1372" y="92"/>
                          <a:pt x="1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2653497" y="658838"/>
                    <a:ext cx="48991" cy="38740"/>
                  </a:xfrm>
                  <a:custGeom>
                    <a:avLst/>
                    <a:gdLst/>
                    <a:ahLst/>
                    <a:cxnLst/>
                    <a:rect l="l" t="t" r="r" b="b"/>
                    <a:pathLst>
                      <a:path w="1601" h="1266" extrusionOk="0">
                        <a:moveTo>
                          <a:pt x="275" y="1"/>
                        </a:moveTo>
                        <a:cubicBezTo>
                          <a:pt x="168" y="107"/>
                          <a:pt x="122" y="138"/>
                          <a:pt x="0" y="229"/>
                        </a:cubicBezTo>
                        <a:lnTo>
                          <a:pt x="61" y="1037"/>
                        </a:lnTo>
                        <a:cubicBezTo>
                          <a:pt x="183" y="1113"/>
                          <a:pt x="259" y="1174"/>
                          <a:pt x="366" y="1265"/>
                        </a:cubicBezTo>
                        <a:lnTo>
                          <a:pt x="1341" y="1265"/>
                        </a:lnTo>
                        <a:cubicBezTo>
                          <a:pt x="1433" y="1189"/>
                          <a:pt x="1509" y="1128"/>
                          <a:pt x="1600" y="1037"/>
                        </a:cubicBezTo>
                        <a:lnTo>
                          <a:pt x="1555" y="229"/>
                        </a:lnTo>
                        <a:cubicBezTo>
                          <a:pt x="1433" y="153"/>
                          <a:pt x="1356" y="107"/>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 name="Google Shape;446;p31"/>
                  <p:cNvGrpSpPr/>
                  <p:nvPr/>
                </p:nvGrpSpPr>
                <p:grpSpPr>
                  <a:xfrm>
                    <a:off x="2077238" y="195890"/>
                    <a:ext cx="274635" cy="234090"/>
                    <a:chOff x="2077238" y="195890"/>
                    <a:chExt cx="274635" cy="234090"/>
                  </a:xfrm>
                </p:grpSpPr>
                <p:sp>
                  <p:nvSpPr>
                    <p:cNvPr id="447" name="Google Shape;447;p31"/>
                    <p:cNvSpPr/>
                    <p:nvPr/>
                  </p:nvSpPr>
                  <p:spPr>
                    <a:xfrm>
                      <a:off x="2112673" y="195890"/>
                      <a:ext cx="41524" cy="25673"/>
                    </a:xfrm>
                    <a:custGeom>
                      <a:avLst/>
                      <a:gdLst/>
                      <a:ahLst/>
                      <a:cxnLst/>
                      <a:rect l="l" t="t" r="r" b="b"/>
                      <a:pathLst>
                        <a:path w="1357" h="839" extrusionOk="0">
                          <a:moveTo>
                            <a:pt x="366" y="1"/>
                          </a:moveTo>
                          <a:cubicBezTo>
                            <a:pt x="260" y="46"/>
                            <a:pt x="199" y="92"/>
                            <a:pt x="107" y="153"/>
                          </a:cubicBezTo>
                          <a:lnTo>
                            <a:pt x="1" y="686"/>
                          </a:lnTo>
                          <a:cubicBezTo>
                            <a:pt x="77" y="732"/>
                            <a:pt x="138" y="778"/>
                            <a:pt x="214" y="839"/>
                          </a:cubicBezTo>
                          <a:lnTo>
                            <a:pt x="1022" y="839"/>
                          </a:lnTo>
                          <a:cubicBezTo>
                            <a:pt x="1128" y="778"/>
                            <a:pt x="1189" y="732"/>
                            <a:pt x="1281" y="686"/>
                          </a:cubicBezTo>
                          <a:lnTo>
                            <a:pt x="1357" y="153"/>
                          </a:lnTo>
                          <a:cubicBezTo>
                            <a:pt x="1281" y="92"/>
                            <a:pt x="1220" y="46"/>
                            <a:pt x="1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2152300" y="195890"/>
                      <a:ext cx="41524" cy="25673"/>
                    </a:xfrm>
                    <a:custGeom>
                      <a:avLst/>
                      <a:gdLst/>
                      <a:ahLst/>
                      <a:cxnLst/>
                      <a:rect l="l" t="t" r="r" b="b"/>
                      <a:pathLst>
                        <a:path w="1357" h="839" extrusionOk="0">
                          <a:moveTo>
                            <a:pt x="336" y="1"/>
                          </a:moveTo>
                          <a:cubicBezTo>
                            <a:pt x="229" y="46"/>
                            <a:pt x="168" y="92"/>
                            <a:pt x="77" y="153"/>
                          </a:cubicBezTo>
                          <a:lnTo>
                            <a:pt x="1" y="686"/>
                          </a:lnTo>
                          <a:cubicBezTo>
                            <a:pt x="77" y="732"/>
                            <a:pt x="138" y="778"/>
                            <a:pt x="214" y="839"/>
                          </a:cubicBezTo>
                          <a:lnTo>
                            <a:pt x="1022" y="839"/>
                          </a:lnTo>
                          <a:cubicBezTo>
                            <a:pt x="1128" y="778"/>
                            <a:pt x="1189" y="732"/>
                            <a:pt x="1281" y="686"/>
                          </a:cubicBezTo>
                          <a:lnTo>
                            <a:pt x="1357" y="153"/>
                          </a:lnTo>
                          <a:cubicBezTo>
                            <a:pt x="1265" y="92"/>
                            <a:pt x="1220" y="46"/>
                            <a:pt x="11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2193334" y="195890"/>
                      <a:ext cx="40117" cy="25673"/>
                    </a:xfrm>
                    <a:custGeom>
                      <a:avLst/>
                      <a:gdLst/>
                      <a:ahLst/>
                      <a:cxnLst/>
                      <a:rect l="l" t="t" r="r" b="b"/>
                      <a:pathLst>
                        <a:path w="1311" h="839" extrusionOk="0">
                          <a:moveTo>
                            <a:pt x="321" y="1"/>
                          </a:moveTo>
                          <a:cubicBezTo>
                            <a:pt x="229" y="46"/>
                            <a:pt x="168" y="92"/>
                            <a:pt x="77" y="153"/>
                          </a:cubicBezTo>
                          <a:lnTo>
                            <a:pt x="1" y="686"/>
                          </a:lnTo>
                          <a:cubicBezTo>
                            <a:pt x="77" y="732"/>
                            <a:pt x="138" y="778"/>
                            <a:pt x="214" y="839"/>
                          </a:cubicBezTo>
                          <a:lnTo>
                            <a:pt x="1006" y="839"/>
                          </a:lnTo>
                          <a:cubicBezTo>
                            <a:pt x="1098" y="778"/>
                            <a:pt x="1159" y="732"/>
                            <a:pt x="1250" y="686"/>
                          </a:cubicBezTo>
                          <a:lnTo>
                            <a:pt x="1311" y="153"/>
                          </a:lnTo>
                          <a:cubicBezTo>
                            <a:pt x="1219" y="92"/>
                            <a:pt x="1174" y="46"/>
                            <a:pt x="1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2232502" y="195890"/>
                      <a:ext cx="40117" cy="25673"/>
                    </a:xfrm>
                    <a:custGeom>
                      <a:avLst/>
                      <a:gdLst/>
                      <a:ahLst/>
                      <a:cxnLst/>
                      <a:rect l="l" t="t" r="r" b="b"/>
                      <a:pathLst>
                        <a:path w="1311" h="839" extrusionOk="0">
                          <a:moveTo>
                            <a:pt x="305" y="1"/>
                          </a:moveTo>
                          <a:cubicBezTo>
                            <a:pt x="198" y="46"/>
                            <a:pt x="153" y="92"/>
                            <a:pt x="46" y="153"/>
                          </a:cubicBezTo>
                          <a:lnTo>
                            <a:pt x="0" y="686"/>
                          </a:lnTo>
                          <a:cubicBezTo>
                            <a:pt x="77" y="732"/>
                            <a:pt x="122" y="778"/>
                            <a:pt x="198" y="839"/>
                          </a:cubicBezTo>
                          <a:lnTo>
                            <a:pt x="1006" y="839"/>
                          </a:lnTo>
                          <a:cubicBezTo>
                            <a:pt x="1097" y="778"/>
                            <a:pt x="1158" y="732"/>
                            <a:pt x="1250" y="686"/>
                          </a:cubicBezTo>
                          <a:lnTo>
                            <a:pt x="1311" y="153"/>
                          </a:lnTo>
                          <a:cubicBezTo>
                            <a:pt x="1235" y="92"/>
                            <a:pt x="1189" y="46"/>
                            <a:pt x="1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2272129" y="195890"/>
                      <a:ext cx="40117" cy="25673"/>
                    </a:xfrm>
                    <a:custGeom>
                      <a:avLst/>
                      <a:gdLst/>
                      <a:ahLst/>
                      <a:cxnLst/>
                      <a:rect l="l" t="t" r="r" b="b"/>
                      <a:pathLst>
                        <a:path w="1311" h="839" extrusionOk="0">
                          <a:moveTo>
                            <a:pt x="305" y="1"/>
                          </a:moveTo>
                          <a:cubicBezTo>
                            <a:pt x="199" y="46"/>
                            <a:pt x="153" y="92"/>
                            <a:pt x="46" y="153"/>
                          </a:cubicBezTo>
                          <a:lnTo>
                            <a:pt x="0" y="686"/>
                          </a:lnTo>
                          <a:cubicBezTo>
                            <a:pt x="92" y="732"/>
                            <a:pt x="122" y="778"/>
                            <a:pt x="229" y="839"/>
                          </a:cubicBezTo>
                          <a:lnTo>
                            <a:pt x="1021" y="839"/>
                          </a:lnTo>
                          <a:cubicBezTo>
                            <a:pt x="1113" y="778"/>
                            <a:pt x="1174" y="732"/>
                            <a:pt x="1265" y="686"/>
                          </a:cubicBezTo>
                          <a:lnTo>
                            <a:pt x="1311" y="153"/>
                          </a:lnTo>
                          <a:cubicBezTo>
                            <a:pt x="1235" y="92"/>
                            <a:pt x="1174" y="46"/>
                            <a:pt x="1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2311756" y="195890"/>
                      <a:ext cx="40117" cy="25673"/>
                    </a:xfrm>
                    <a:custGeom>
                      <a:avLst/>
                      <a:gdLst/>
                      <a:ahLst/>
                      <a:cxnLst/>
                      <a:rect l="l" t="t" r="r" b="b"/>
                      <a:pathLst>
                        <a:path w="1311" h="839" extrusionOk="0">
                          <a:moveTo>
                            <a:pt x="275" y="1"/>
                          </a:moveTo>
                          <a:cubicBezTo>
                            <a:pt x="183" y="46"/>
                            <a:pt x="122" y="92"/>
                            <a:pt x="31" y="153"/>
                          </a:cubicBezTo>
                          <a:lnTo>
                            <a:pt x="1" y="686"/>
                          </a:lnTo>
                          <a:cubicBezTo>
                            <a:pt x="92" y="732"/>
                            <a:pt x="122" y="778"/>
                            <a:pt x="229" y="839"/>
                          </a:cubicBezTo>
                          <a:lnTo>
                            <a:pt x="1021" y="839"/>
                          </a:lnTo>
                          <a:cubicBezTo>
                            <a:pt x="1113" y="778"/>
                            <a:pt x="1174" y="732"/>
                            <a:pt x="1265" y="686"/>
                          </a:cubicBezTo>
                          <a:lnTo>
                            <a:pt x="1311" y="153"/>
                          </a:lnTo>
                          <a:cubicBezTo>
                            <a:pt x="1235" y="92"/>
                            <a:pt x="1174" y="46"/>
                            <a:pt x="10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2108021" y="222482"/>
                      <a:ext cx="41983" cy="27050"/>
                    </a:xfrm>
                    <a:custGeom>
                      <a:avLst/>
                      <a:gdLst/>
                      <a:ahLst/>
                      <a:cxnLst/>
                      <a:rect l="l" t="t" r="r" b="b"/>
                      <a:pathLst>
                        <a:path w="1372" h="884" extrusionOk="0">
                          <a:moveTo>
                            <a:pt x="366" y="0"/>
                          </a:moveTo>
                          <a:cubicBezTo>
                            <a:pt x="259" y="61"/>
                            <a:pt x="198" y="91"/>
                            <a:pt x="107" y="152"/>
                          </a:cubicBezTo>
                          <a:lnTo>
                            <a:pt x="0" y="701"/>
                          </a:lnTo>
                          <a:cubicBezTo>
                            <a:pt x="77" y="777"/>
                            <a:pt x="138" y="823"/>
                            <a:pt x="214" y="884"/>
                          </a:cubicBezTo>
                          <a:lnTo>
                            <a:pt x="1036" y="884"/>
                          </a:lnTo>
                          <a:cubicBezTo>
                            <a:pt x="1143" y="808"/>
                            <a:pt x="1204" y="762"/>
                            <a:pt x="1295" y="701"/>
                          </a:cubicBezTo>
                          <a:lnTo>
                            <a:pt x="1372" y="152"/>
                          </a:lnTo>
                          <a:cubicBezTo>
                            <a:pt x="1295" y="91"/>
                            <a:pt x="1250" y="61"/>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2148566" y="222482"/>
                      <a:ext cx="42014" cy="27050"/>
                    </a:xfrm>
                    <a:custGeom>
                      <a:avLst/>
                      <a:gdLst/>
                      <a:ahLst/>
                      <a:cxnLst/>
                      <a:rect l="l" t="t" r="r" b="b"/>
                      <a:pathLst>
                        <a:path w="1373" h="884" extrusionOk="0">
                          <a:moveTo>
                            <a:pt x="336" y="0"/>
                          </a:moveTo>
                          <a:cubicBezTo>
                            <a:pt x="229" y="61"/>
                            <a:pt x="169" y="91"/>
                            <a:pt x="77" y="152"/>
                          </a:cubicBezTo>
                          <a:lnTo>
                            <a:pt x="1" y="701"/>
                          </a:lnTo>
                          <a:cubicBezTo>
                            <a:pt x="77" y="777"/>
                            <a:pt x="123" y="823"/>
                            <a:pt x="199" y="884"/>
                          </a:cubicBezTo>
                          <a:lnTo>
                            <a:pt x="1022" y="884"/>
                          </a:lnTo>
                          <a:cubicBezTo>
                            <a:pt x="1144" y="808"/>
                            <a:pt x="1189" y="762"/>
                            <a:pt x="1296" y="701"/>
                          </a:cubicBezTo>
                          <a:lnTo>
                            <a:pt x="1372" y="152"/>
                          </a:lnTo>
                          <a:cubicBezTo>
                            <a:pt x="1266" y="91"/>
                            <a:pt x="1235" y="61"/>
                            <a:pt x="1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2188683" y="222482"/>
                      <a:ext cx="41524" cy="27050"/>
                    </a:xfrm>
                    <a:custGeom>
                      <a:avLst/>
                      <a:gdLst/>
                      <a:ahLst/>
                      <a:cxnLst/>
                      <a:rect l="l" t="t" r="r" b="b"/>
                      <a:pathLst>
                        <a:path w="1357" h="884" extrusionOk="0">
                          <a:moveTo>
                            <a:pt x="335" y="0"/>
                          </a:moveTo>
                          <a:cubicBezTo>
                            <a:pt x="229" y="61"/>
                            <a:pt x="168" y="91"/>
                            <a:pt x="76" y="152"/>
                          </a:cubicBezTo>
                          <a:lnTo>
                            <a:pt x="0" y="701"/>
                          </a:lnTo>
                          <a:cubicBezTo>
                            <a:pt x="76" y="777"/>
                            <a:pt x="137" y="823"/>
                            <a:pt x="214" y="884"/>
                          </a:cubicBezTo>
                          <a:lnTo>
                            <a:pt x="1021" y="884"/>
                          </a:lnTo>
                          <a:cubicBezTo>
                            <a:pt x="1143" y="808"/>
                            <a:pt x="1204" y="762"/>
                            <a:pt x="1295" y="701"/>
                          </a:cubicBezTo>
                          <a:lnTo>
                            <a:pt x="1356" y="152"/>
                          </a:lnTo>
                          <a:cubicBezTo>
                            <a:pt x="1280" y="91"/>
                            <a:pt x="1219" y="61"/>
                            <a:pt x="1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2228769" y="222482"/>
                      <a:ext cx="41524" cy="27050"/>
                    </a:xfrm>
                    <a:custGeom>
                      <a:avLst/>
                      <a:gdLst/>
                      <a:ahLst/>
                      <a:cxnLst/>
                      <a:rect l="l" t="t" r="r" b="b"/>
                      <a:pathLst>
                        <a:path w="1357" h="884" extrusionOk="0">
                          <a:moveTo>
                            <a:pt x="305" y="0"/>
                          </a:moveTo>
                          <a:cubicBezTo>
                            <a:pt x="214" y="61"/>
                            <a:pt x="153" y="91"/>
                            <a:pt x="61" y="152"/>
                          </a:cubicBezTo>
                          <a:lnTo>
                            <a:pt x="1" y="701"/>
                          </a:lnTo>
                          <a:cubicBezTo>
                            <a:pt x="92" y="777"/>
                            <a:pt x="153" y="823"/>
                            <a:pt x="229" y="884"/>
                          </a:cubicBezTo>
                          <a:lnTo>
                            <a:pt x="1052" y="884"/>
                          </a:lnTo>
                          <a:cubicBezTo>
                            <a:pt x="1143" y="808"/>
                            <a:pt x="1204" y="762"/>
                            <a:pt x="1296" y="701"/>
                          </a:cubicBezTo>
                          <a:lnTo>
                            <a:pt x="1357" y="152"/>
                          </a:lnTo>
                          <a:cubicBezTo>
                            <a:pt x="1265" y="91"/>
                            <a:pt x="1219" y="61"/>
                            <a:pt x="1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2269804" y="222482"/>
                      <a:ext cx="40576" cy="27050"/>
                    </a:xfrm>
                    <a:custGeom>
                      <a:avLst/>
                      <a:gdLst/>
                      <a:ahLst/>
                      <a:cxnLst/>
                      <a:rect l="l" t="t" r="r" b="b"/>
                      <a:pathLst>
                        <a:path w="1326" h="884" extrusionOk="0">
                          <a:moveTo>
                            <a:pt x="305" y="0"/>
                          </a:moveTo>
                          <a:cubicBezTo>
                            <a:pt x="198" y="61"/>
                            <a:pt x="153" y="91"/>
                            <a:pt x="46" y="152"/>
                          </a:cubicBezTo>
                          <a:lnTo>
                            <a:pt x="0" y="701"/>
                          </a:lnTo>
                          <a:cubicBezTo>
                            <a:pt x="92" y="777"/>
                            <a:pt x="122" y="823"/>
                            <a:pt x="229" y="884"/>
                          </a:cubicBezTo>
                          <a:lnTo>
                            <a:pt x="1036" y="884"/>
                          </a:lnTo>
                          <a:cubicBezTo>
                            <a:pt x="1143" y="808"/>
                            <a:pt x="1189" y="762"/>
                            <a:pt x="1295" y="701"/>
                          </a:cubicBezTo>
                          <a:lnTo>
                            <a:pt x="1326" y="152"/>
                          </a:lnTo>
                          <a:cubicBezTo>
                            <a:pt x="1234" y="91"/>
                            <a:pt x="1173" y="61"/>
                            <a:pt x="10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2309431" y="222482"/>
                      <a:ext cx="40576" cy="27050"/>
                    </a:xfrm>
                    <a:custGeom>
                      <a:avLst/>
                      <a:gdLst/>
                      <a:ahLst/>
                      <a:cxnLst/>
                      <a:rect l="l" t="t" r="r" b="b"/>
                      <a:pathLst>
                        <a:path w="1326" h="884" extrusionOk="0">
                          <a:moveTo>
                            <a:pt x="275" y="0"/>
                          </a:moveTo>
                          <a:cubicBezTo>
                            <a:pt x="183" y="61"/>
                            <a:pt x="122" y="91"/>
                            <a:pt x="31" y="152"/>
                          </a:cubicBezTo>
                          <a:lnTo>
                            <a:pt x="0" y="701"/>
                          </a:lnTo>
                          <a:cubicBezTo>
                            <a:pt x="92" y="777"/>
                            <a:pt x="122" y="823"/>
                            <a:pt x="229" y="884"/>
                          </a:cubicBezTo>
                          <a:lnTo>
                            <a:pt x="1036" y="884"/>
                          </a:lnTo>
                          <a:cubicBezTo>
                            <a:pt x="1143" y="808"/>
                            <a:pt x="1189" y="762"/>
                            <a:pt x="1295" y="701"/>
                          </a:cubicBezTo>
                          <a:lnTo>
                            <a:pt x="1326" y="152"/>
                          </a:lnTo>
                          <a:cubicBezTo>
                            <a:pt x="1250" y="91"/>
                            <a:pt x="1189" y="61"/>
                            <a:pt x="10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2102881" y="249961"/>
                      <a:ext cx="42473" cy="28030"/>
                    </a:xfrm>
                    <a:custGeom>
                      <a:avLst/>
                      <a:gdLst/>
                      <a:ahLst/>
                      <a:cxnLst/>
                      <a:rect l="l" t="t" r="r" b="b"/>
                      <a:pathLst>
                        <a:path w="1388" h="916" extrusionOk="0">
                          <a:moveTo>
                            <a:pt x="366" y="1"/>
                          </a:moveTo>
                          <a:cubicBezTo>
                            <a:pt x="260" y="77"/>
                            <a:pt x="184" y="108"/>
                            <a:pt x="92" y="169"/>
                          </a:cubicBezTo>
                          <a:lnTo>
                            <a:pt x="1" y="748"/>
                          </a:lnTo>
                          <a:cubicBezTo>
                            <a:pt x="77" y="824"/>
                            <a:pt x="138" y="854"/>
                            <a:pt x="214" y="915"/>
                          </a:cubicBezTo>
                          <a:lnTo>
                            <a:pt x="1037" y="915"/>
                          </a:lnTo>
                          <a:cubicBezTo>
                            <a:pt x="1128" y="839"/>
                            <a:pt x="1204" y="793"/>
                            <a:pt x="1296" y="748"/>
                          </a:cubicBezTo>
                          <a:lnTo>
                            <a:pt x="1387" y="169"/>
                          </a:lnTo>
                          <a:cubicBezTo>
                            <a:pt x="1311" y="92"/>
                            <a:pt x="1281" y="62"/>
                            <a:pt x="1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2144374" y="249961"/>
                      <a:ext cx="42014" cy="28030"/>
                    </a:xfrm>
                    <a:custGeom>
                      <a:avLst/>
                      <a:gdLst/>
                      <a:ahLst/>
                      <a:cxnLst/>
                      <a:rect l="l" t="t" r="r" b="b"/>
                      <a:pathLst>
                        <a:path w="1373" h="916" extrusionOk="0">
                          <a:moveTo>
                            <a:pt x="366" y="1"/>
                          </a:moveTo>
                          <a:cubicBezTo>
                            <a:pt x="245" y="77"/>
                            <a:pt x="184" y="108"/>
                            <a:pt x="92" y="169"/>
                          </a:cubicBezTo>
                          <a:lnTo>
                            <a:pt x="1" y="748"/>
                          </a:lnTo>
                          <a:cubicBezTo>
                            <a:pt x="77" y="824"/>
                            <a:pt x="138" y="854"/>
                            <a:pt x="214" y="915"/>
                          </a:cubicBezTo>
                          <a:lnTo>
                            <a:pt x="1022" y="915"/>
                          </a:lnTo>
                          <a:cubicBezTo>
                            <a:pt x="1144" y="839"/>
                            <a:pt x="1204" y="793"/>
                            <a:pt x="1296" y="748"/>
                          </a:cubicBezTo>
                          <a:lnTo>
                            <a:pt x="1372" y="169"/>
                          </a:lnTo>
                          <a:cubicBezTo>
                            <a:pt x="1296" y="92"/>
                            <a:pt x="1235" y="62"/>
                            <a:pt x="1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2184950" y="249961"/>
                      <a:ext cx="41983" cy="28030"/>
                    </a:xfrm>
                    <a:custGeom>
                      <a:avLst/>
                      <a:gdLst/>
                      <a:ahLst/>
                      <a:cxnLst/>
                      <a:rect l="l" t="t" r="r" b="b"/>
                      <a:pathLst>
                        <a:path w="1372" h="916" extrusionOk="0">
                          <a:moveTo>
                            <a:pt x="351" y="1"/>
                          </a:moveTo>
                          <a:cubicBezTo>
                            <a:pt x="229" y="77"/>
                            <a:pt x="183" y="108"/>
                            <a:pt x="77" y="169"/>
                          </a:cubicBezTo>
                          <a:lnTo>
                            <a:pt x="0" y="748"/>
                          </a:lnTo>
                          <a:cubicBezTo>
                            <a:pt x="77" y="824"/>
                            <a:pt x="137" y="854"/>
                            <a:pt x="214" y="915"/>
                          </a:cubicBezTo>
                          <a:lnTo>
                            <a:pt x="1036" y="915"/>
                          </a:lnTo>
                          <a:cubicBezTo>
                            <a:pt x="1143" y="839"/>
                            <a:pt x="1204" y="793"/>
                            <a:pt x="1295" y="748"/>
                          </a:cubicBezTo>
                          <a:lnTo>
                            <a:pt x="1372" y="169"/>
                          </a:lnTo>
                          <a:cubicBezTo>
                            <a:pt x="1280" y="92"/>
                            <a:pt x="1250" y="62"/>
                            <a:pt x="1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2225495" y="249961"/>
                      <a:ext cx="42014" cy="28030"/>
                    </a:xfrm>
                    <a:custGeom>
                      <a:avLst/>
                      <a:gdLst/>
                      <a:ahLst/>
                      <a:cxnLst/>
                      <a:rect l="l" t="t" r="r" b="b"/>
                      <a:pathLst>
                        <a:path w="1373" h="916" extrusionOk="0">
                          <a:moveTo>
                            <a:pt x="321" y="1"/>
                          </a:moveTo>
                          <a:cubicBezTo>
                            <a:pt x="199" y="77"/>
                            <a:pt x="153" y="108"/>
                            <a:pt x="47" y="169"/>
                          </a:cubicBezTo>
                          <a:lnTo>
                            <a:pt x="1" y="748"/>
                          </a:lnTo>
                          <a:cubicBezTo>
                            <a:pt x="92" y="824"/>
                            <a:pt x="123" y="854"/>
                            <a:pt x="229" y="915"/>
                          </a:cubicBezTo>
                          <a:lnTo>
                            <a:pt x="1037" y="915"/>
                          </a:lnTo>
                          <a:cubicBezTo>
                            <a:pt x="1159" y="839"/>
                            <a:pt x="1220" y="793"/>
                            <a:pt x="1311" y="748"/>
                          </a:cubicBezTo>
                          <a:lnTo>
                            <a:pt x="1372" y="169"/>
                          </a:lnTo>
                          <a:cubicBezTo>
                            <a:pt x="1296" y="92"/>
                            <a:pt x="1235" y="62"/>
                            <a:pt x="1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2267478" y="249961"/>
                      <a:ext cx="40576" cy="28030"/>
                    </a:xfrm>
                    <a:custGeom>
                      <a:avLst/>
                      <a:gdLst/>
                      <a:ahLst/>
                      <a:cxnLst/>
                      <a:rect l="l" t="t" r="r" b="b"/>
                      <a:pathLst>
                        <a:path w="1326" h="916" extrusionOk="0">
                          <a:moveTo>
                            <a:pt x="305" y="1"/>
                          </a:moveTo>
                          <a:cubicBezTo>
                            <a:pt x="198" y="77"/>
                            <a:pt x="152" y="108"/>
                            <a:pt x="46" y="169"/>
                          </a:cubicBezTo>
                          <a:lnTo>
                            <a:pt x="0" y="748"/>
                          </a:lnTo>
                          <a:cubicBezTo>
                            <a:pt x="92" y="824"/>
                            <a:pt x="122" y="854"/>
                            <a:pt x="229" y="915"/>
                          </a:cubicBezTo>
                          <a:lnTo>
                            <a:pt x="1036" y="915"/>
                          </a:lnTo>
                          <a:cubicBezTo>
                            <a:pt x="1143" y="839"/>
                            <a:pt x="1189" y="793"/>
                            <a:pt x="1295" y="748"/>
                          </a:cubicBezTo>
                          <a:lnTo>
                            <a:pt x="1326" y="169"/>
                          </a:lnTo>
                          <a:cubicBezTo>
                            <a:pt x="1234" y="92"/>
                            <a:pt x="1173" y="62"/>
                            <a:pt x="11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2307564" y="249961"/>
                      <a:ext cx="40576" cy="28030"/>
                    </a:xfrm>
                    <a:custGeom>
                      <a:avLst/>
                      <a:gdLst/>
                      <a:ahLst/>
                      <a:cxnLst/>
                      <a:rect l="l" t="t" r="r" b="b"/>
                      <a:pathLst>
                        <a:path w="1326" h="916" extrusionOk="0">
                          <a:moveTo>
                            <a:pt x="290" y="1"/>
                          </a:moveTo>
                          <a:cubicBezTo>
                            <a:pt x="183" y="77"/>
                            <a:pt x="138" y="108"/>
                            <a:pt x="31" y="169"/>
                          </a:cubicBezTo>
                          <a:lnTo>
                            <a:pt x="0" y="748"/>
                          </a:lnTo>
                          <a:cubicBezTo>
                            <a:pt x="92" y="824"/>
                            <a:pt x="138" y="854"/>
                            <a:pt x="229" y="915"/>
                          </a:cubicBezTo>
                          <a:lnTo>
                            <a:pt x="1052" y="915"/>
                          </a:lnTo>
                          <a:cubicBezTo>
                            <a:pt x="1143" y="839"/>
                            <a:pt x="1204" y="793"/>
                            <a:pt x="1295" y="748"/>
                          </a:cubicBezTo>
                          <a:lnTo>
                            <a:pt x="1326" y="169"/>
                          </a:lnTo>
                          <a:cubicBezTo>
                            <a:pt x="1235" y="92"/>
                            <a:pt x="1204" y="62"/>
                            <a:pt x="1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2098229" y="277960"/>
                      <a:ext cx="43391" cy="27999"/>
                    </a:xfrm>
                    <a:custGeom>
                      <a:avLst/>
                      <a:gdLst/>
                      <a:ahLst/>
                      <a:cxnLst/>
                      <a:rect l="l" t="t" r="r" b="b"/>
                      <a:pathLst>
                        <a:path w="1418" h="915" extrusionOk="0">
                          <a:moveTo>
                            <a:pt x="366" y="0"/>
                          </a:moveTo>
                          <a:cubicBezTo>
                            <a:pt x="275" y="76"/>
                            <a:pt x="214" y="107"/>
                            <a:pt x="92" y="168"/>
                          </a:cubicBezTo>
                          <a:lnTo>
                            <a:pt x="0" y="747"/>
                          </a:lnTo>
                          <a:cubicBezTo>
                            <a:pt x="77" y="792"/>
                            <a:pt x="138" y="838"/>
                            <a:pt x="214" y="914"/>
                          </a:cubicBezTo>
                          <a:lnTo>
                            <a:pt x="1052" y="914"/>
                          </a:lnTo>
                          <a:cubicBezTo>
                            <a:pt x="1143" y="838"/>
                            <a:pt x="1204" y="823"/>
                            <a:pt x="1311" y="747"/>
                          </a:cubicBezTo>
                          <a:lnTo>
                            <a:pt x="1417" y="168"/>
                          </a:lnTo>
                          <a:cubicBezTo>
                            <a:pt x="1341" y="107"/>
                            <a:pt x="1280" y="76"/>
                            <a:pt x="1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139723" y="277960"/>
                      <a:ext cx="42442" cy="27999"/>
                    </a:xfrm>
                    <a:custGeom>
                      <a:avLst/>
                      <a:gdLst/>
                      <a:ahLst/>
                      <a:cxnLst/>
                      <a:rect l="l" t="t" r="r" b="b"/>
                      <a:pathLst>
                        <a:path w="1387" h="915" extrusionOk="0">
                          <a:moveTo>
                            <a:pt x="366" y="0"/>
                          </a:moveTo>
                          <a:cubicBezTo>
                            <a:pt x="259" y="76"/>
                            <a:pt x="214" y="107"/>
                            <a:pt x="92" y="168"/>
                          </a:cubicBezTo>
                          <a:lnTo>
                            <a:pt x="0" y="747"/>
                          </a:lnTo>
                          <a:cubicBezTo>
                            <a:pt x="77" y="792"/>
                            <a:pt x="138" y="838"/>
                            <a:pt x="214" y="914"/>
                          </a:cubicBezTo>
                          <a:lnTo>
                            <a:pt x="1052" y="914"/>
                          </a:lnTo>
                          <a:cubicBezTo>
                            <a:pt x="1143" y="838"/>
                            <a:pt x="1204" y="823"/>
                            <a:pt x="1311" y="747"/>
                          </a:cubicBezTo>
                          <a:lnTo>
                            <a:pt x="1387" y="168"/>
                          </a:lnTo>
                          <a:cubicBezTo>
                            <a:pt x="1311" y="107"/>
                            <a:pt x="1250" y="76"/>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2181217" y="277960"/>
                      <a:ext cx="42442" cy="27999"/>
                    </a:xfrm>
                    <a:custGeom>
                      <a:avLst/>
                      <a:gdLst/>
                      <a:ahLst/>
                      <a:cxnLst/>
                      <a:rect l="l" t="t" r="r" b="b"/>
                      <a:pathLst>
                        <a:path w="1387" h="915" extrusionOk="0">
                          <a:moveTo>
                            <a:pt x="336" y="0"/>
                          </a:moveTo>
                          <a:cubicBezTo>
                            <a:pt x="229" y="76"/>
                            <a:pt x="168" y="107"/>
                            <a:pt x="77" y="168"/>
                          </a:cubicBezTo>
                          <a:lnTo>
                            <a:pt x="0" y="747"/>
                          </a:lnTo>
                          <a:cubicBezTo>
                            <a:pt x="92" y="792"/>
                            <a:pt x="122" y="838"/>
                            <a:pt x="229" y="914"/>
                          </a:cubicBezTo>
                          <a:lnTo>
                            <a:pt x="1037" y="914"/>
                          </a:lnTo>
                          <a:cubicBezTo>
                            <a:pt x="1158" y="838"/>
                            <a:pt x="1219" y="823"/>
                            <a:pt x="1311" y="747"/>
                          </a:cubicBezTo>
                          <a:lnTo>
                            <a:pt x="1387" y="168"/>
                          </a:lnTo>
                          <a:cubicBezTo>
                            <a:pt x="1296" y="107"/>
                            <a:pt x="1250" y="76"/>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2221762" y="277960"/>
                      <a:ext cx="42473" cy="27999"/>
                    </a:xfrm>
                    <a:custGeom>
                      <a:avLst/>
                      <a:gdLst/>
                      <a:ahLst/>
                      <a:cxnLst/>
                      <a:rect l="l" t="t" r="r" b="b"/>
                      <a:pathLst>
                        <a:path w="1388" h="915" extrusionOk="0">
                          <a:moveTo>
                            <a:pt x="351" y="0"/>
                          </a:moveTo>
                          <a:cubicBezTo>
                            <a:pt x="230" y="76"/>
                            <a:pt x="169" y="107"/>
                            <a:pt x="77" y="168"/>
                          </a:cubicBezTo>
                          <a:lnTo>
                            <a:pt x="1" y="747"/>
                          </a:lnTo>
                          <a:cubicBezTo>
                            <a:pt x="92" y="792"/>
                            <a:pt x="138" y="838"/>
                            <a:pt x="230" y="914"/>
                          </a:cubicBezTo>
                          <a:lnTo>
                            <a:pt x="1068" y="914"/>
                          </a:lnTo>
                          <a:cubicBezTo>
                            <a:pt x="1189" y="838"/>
                            <a:pt x="1235" y="823"/>
                            <a:pt x="1342" y="747"/>
                          </a:cubicBezTo>
                          <a:lnTo>
                            <a:pt x="1387" y="168"/>
                          </a:lnTo>
                          <a:cubicBezTo>
                            <a:pt x="1311" y="107"/>
                            <a:pt x="1266" y="76"/>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2263745" y="277960"/>
                      <a:ext cx="41983" cy="27999"/>
                    </a:xfrm>
                    <a:custGeom>
                      <a:avLst/>
                      <a:gdLst/>
                      <a:ahLst/>
                      <a:cxnLst/>
                      <a:rect l="l" t="t" r="r" b="b"/>
                      <a:pathLst>
                        <a:path w="1372" h="915" extrusionOk="0">
                          <a:moveTo>
                            <a:pt x="320" y="0"/>
                          </a:moveTo>
                          <a:cubicBezTo>
                            <a:pt x="214" y="76"/>
                            <a:pt x="153" y="107"/>
                            <a:pt x="61" y="168"/>
                          </a:cubicBezTo>
                          <a:lnTo>
                            <a:pt x="0" y="747"/>
                          </a:lnTo>
                          <a:cubicBezTo>
                            <a:pt x="92" y="792"/>
                            <a:pt x="137" y="838"/>
                            <a:pt x="229" y="914"/>
                          </a:cubicBezTo>
                          <a:lnTo>
                            <a:pt x="1067" y="914"/>
                          </a:lnTo>
                          <a:cubicBezTo>
                            <a:pt x="1189" y="838"/>
                            <a:pt x="1234" y="823"/>
                            <a:pt x="1341" y="747"/>
                          </a:cubicBezTo>
                          <a:lnTo>
                            <a:pt x="1371" y="168"/>
                          </a:lnTo>
                          <a:cubicBezTo>
                            <a:pt x="1280" y="107"/>
                            <a:pt x="1219" y="76"/>
                            <a:pt x="1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05238" y="277960"/>
                      <a:ext cx="41524" cy="27999"/>
                    </a:xfrm>
                    <a:custGeom>
                      <a:avLst/>
                      <a:gdLst/>
                      <a:ahLst/>
                      <a:cxnLst/>
                      <a:rect l="l" t="t" r="r" b="b"/>
                      <a:pathLst>
                        <a:path w="1357" h="915" extrusionOk="0">
                          <a:moveTo>
                            <a:pt x="290" y="0"/>
                          </a:moveTo>
                          <a:cubicBezTo>
                            <a:pt x="183" y="76"/>
                            <a:pt x="137" y="107"/>
                            <a:pt x="31" y="168"/>
                          </a:cubicBezTo>
                          <a:lnTo>
                            <a:pt x="0" y="747"/>
                          </a:lnTo>
                          <a:cubicBezTo>
                            <a:pt x="92" y="792"/>
                            <a:pt x="137" y="838"/>
                            <a:pt x="229" y="914"/>
                          </a:cubicBezTo>
                          <a:lnTo>
                            <a:pt x="1067" y="914"/>
                          </a:lnTo>
                          <a:cubicBezTo>
                            <a:pt x="1158" y="838"/>
                            <a:pt x="1219" y="823"/>
                            <a:pt x="1311" y="747"/>
                          </a:cubicBezTo>
                          <a:lnTo>
                            <a:pt x="1356" y="168"/>
                          </a:lnTo>
                          <a:cubicBezTo>
                            <a:pt x="1250" y="107"/>
                            <a:pt x="1219" y="76"/>
                            <a:pt x="10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093578" y="306846"/>
                      <a:ext cx="43391" cy="28948"/>
                    </a:xfrm>
                    <a:custGeom>
                      <a:avLst/>
                      <a:gdLst/>
                      <a:ahLst/>
                      <a:cxnLst/>
                      <a:rect l="l" t="t" r="r" b="b"/>
                      <a:pathLst>
                        <a:path w="1418" h="946" extrusionOk="0">
                          <a:moveTo>
                            <a:pt x="366" y="1"/>
                          </a:moveTo>
                          <a:cubicBezTo>
                            <a:pt x="274" y="62"/>
                            <a:pt x="213" y="107"/>
                            <a:pt x="92" y="184"/>
                          </a:cubicBezTo>
                          <a:lnTo>
                            <a:pt x="0" y="763"/>
                          </a:lnTo>
                          <a:cubicBezTo>
                            <a:pt x="76" y="823"/>
                            <a:pt x="137" y="869"/>
                            <a:pt x="213" y="945"/>
                          </a:cubicBezTo>
                          <a:lnTo>
                            <a:pt x="1051" y="945"/>
                          </a:lnTo>
                          <a:cubicBezTo>
                            <a:pt x="1143" y="884"/>
                            <a:pt x="1204" y="839"/>
                            <a:pt x="1310" y="763"/>
                          </a:cubicBezTo>
                          <a:lnTo>
                            <a:pt x="1417" y="184"/>
                          </a:lnTo>
                          <a:cubicBezTo>
                            <a:pt x="1341" y="123"/>
                            <a:pt x="1280" y="77"/>
                            <a:pt x="12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2135531" y="306846"/>
                      <a:ext cx="43391" cy="28948"/>
                    </a:xfrm>
                    <a:custGeom>
                      <a:avLst/>
                      <a:gdLst/>
                      <a:ahLst/>
                      <a:cxnLst/>
                      <a:rect l="l" t="t" r="r" b="b"/>
                      <a:pathLst>
                        <a:path w="1418" h="946" extrusionOk="0">
                          <a:moveTo>
                            <a:pt x="366" y="1"/>
                          </a:moveTo>
                          <a:cubicBezTo>
                            <a:pt x="275" y="62"/>
                            <a:pt x="214" y="107"/>
                            <a:pt x="92" y="184"/>
                          </a:cubicBezTo>
                          <a:lnTo>
                            <a:pt x="0" y="763"/>
                          </a:lnTo>
                          <a:cubicBezTo>
                            <a:pt x="92" y="823"/>
                            <a:pt x="137" y="869"/>
                            <a:pt x="229" y="945"/>
                          </a:cubicBezTo>
                          <a:lnTo>
                            <a:pt x="1067" y="945"/>
                          </a:lnTo>
                          <a:cubicBezTo>
                            <a:pt x="1158" y="884"/>
                            <a:pt x="1219" y="839"/>
                            <a:pt x="1341" y="763"/>
                          </a:cubicBezTo>
                          <a:lnTo>
                            <a:pt x="1417" y="184"/>
                          </a:lnTo>
                          <a:cubicBezTo>
                            <a:pt x="1311" y="123"/>
                            <a:pt x="1265" y="77"/>
                            <a:pt x="12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2177024" y="306846"/>
                      <a:ext cx="42932" cy="28948"/>
                    </a:xfrm>
                    <a:custGeom>
                      <a:avLst/>
                      <a:gdLst/>
                      <a:ahLst/>
                      <a:cxnLst/>
                      <a:rect l="l" t="t" r="r" b="b"/>
                      <a:pathLst>
                        <a:path w="1403" h="946" extrusionOk="0">
                          <a:moveTo>
                            <a:pt x="336" y="1"/>
                          </a:moveTo>
                          <a:cubicBezTo>
                            <a:pt x="244" y="62"/>
                            <a:pt x="183" y="107"/>
                            <a:pt x="77" y="184"/>
                          </a:cubicBezTo>
                          <a:lnTo>
                            <a:pt x="0" y="763"/>
                          </a:lnTo>
                          <a:cubicBezTo>
                            <a:pt x="92" y="823"/>
                            <a:pt x="137" y="869"/>
                            <a:pt x="229" y="945"/>
                          </a:cubicBezTo>
                          <a:lnTo>
                            <a:pt x="1067" y="945"/>
                          </a:lnTo>
                          <a:cubicBezTo>
                            <a:pt x="1158" y="884"/>
                            <a:pt x="1219" y="839"/>
                            <a:pt x="1326" y="763"/>
                          </a:cubicBezTo>
                          <a:lnTo>
                            <a:pt x="1402" y="184"/>
                          </a:lnTo>
                          <a:cubicBezTo>
                            <a:pt x="1311" y="123"/>
                            <a:pt x="1280" y="77"/>
                            <a:pt x="1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2218977" y="306846"/>
                      <a:ext cx="42473" cy="28948"/>
                    </a:xfrm>
                    <a:custGeom>
                      <a:avLst/>
                      <a:gdLst/>
                      <a:ahLst/>
                      <a:cxnLst/>
                      <a:rect l="l" t="t" r="r" b="b"/>
                      <a:pathLst>
                        <a:path w="1388" h="946" extrusionOk="0">
                          <a:moveTo>
                            <a:pt x="336" y="1"/>
                          </a:moveTo>
                          <a:cubicBezTo>
                            <a:pt x="229" y="62"/>
                            <a:pt x="168" y="107"/>
                            <a:pt x="77" y="184"/>
                          </a:cubicBezTo>
                          <a:lnTo>
                            <a:pt x="1" y="763"/>
                          </a:lnTo>
                          <a:cubicBezTo>
                            <a:pt x="92" y="823"/>
                            <a:pt x="138" y="869"/>
                            <a:pt x="229" y="945"/>
                          </a:cubicBezTo>
                          <a:lnTo>
                            <a:pt x="1067" y="945"/>
                          </a:lnTo>
                          <a:cubicBezTo>
                            <a:pt x="1174" y="884"/>
                            <a:pt x="1235" y="839"/>
                            <a:pt x="1326" y="763"/>
                          </a:cubicBezTo>
                          <a:lnTo>
                            <a:pt x="1387" y="184"/>
                          </a:lnTo>
                          <a:cubicBezTo>
                            <a:pt x="1311" y="123"/>
                            <a:pt x="1250" y="77"/>
                            <a:pt x="1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2260930" y="306846"/>
                      <a:ext cx="42473" cy="28948"/>
                    </a:xfrm>
                    <a:custGeom>
                      <a:avLst/>
                      <a:gdLst/>
                      <a:ahLst/>
                      <a:cxnLst/>
                      <a:rect l="l" t="t" r="r" b="b"/>
                      <a:pathLst>
                        <a:path w="1388" h="946" extrusionOk="0">
                          <a:moveTo>
                            <a:pt x="321" y="1"/>
                          </a:moveTo>
                          <a:cubicBezTo>
                            <a:pt x="214" y="62"/>
                            <a:pt x="153" y="107"/>
                            <a:pt x="62" y="184"/>
                          </a:cubicBezTo>
                          <a:lnTo>
                            <a:pt x="1" y="763"/>
                          </a:lnTo>
                          <a:cubicBezTo>
                            <a:pt x="92" y="823"/>
                            <a:pt x="138" y="869"/>
                            <a:pt x="229" y="945"/>
                          </a:cubicBezTo>
                          <a:lnTo>
                            <a:pt x="1067" y="945"/>
                          </a:lnTo>
                          <a:cubicBezTo>
                            <a:pt x="1174" y="884"/>
                            <a:pt x="1235" y="839"/>
                            <a:pt x="1326" y="763"/>
                          </a:cubicBezTo>
                          <a:lnTo>
                            <a:pt x="1387" y="184"/>
                          </a:lnTo>
                          <a:cubicBezTo>
                            <a:pt x="1296" y="123"/>
                            <a:pt x="1235" y="77"/>
                            <a:pt x="11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2302913" y="306846"/>
                      <a:ext cx="41983" cy="28948"/>
                    </a:xfrm>
                    <a:custGeom>
                      <a:avLst/>
                      <a:gdLst/>
                      <a:ahLst/>
                      <a:cxnLst/>
                      <a:rect l="l" t="t" r="r" b="b"/>
                      <a:pathLst>
                        <a:path w="1372" h="946" extrusionOk="0">
                          <a:moveTo>
                            <a:pt x="320" y="1"/>
                          </a:moveTo>
                          <a:cubicBezTo>
                            <a:pt x="213" y="62"/>
                            <a:pt x="152" y="107"/>
                            <a:pt x="61" y="184"/>
                          </a:cubicBezTo>
                          <a:lnTo>
                            <a:pt x="0" y="763"/>
                          </a:lnTo>
                          <a:cubicBezTo>
                            <a:pt x="91" y="823"/>
                            <a:pt x="137" y="869"/>
                            <a:pt x="229" y="945"/>
                          </a:cubicBezTo>
                          <a:lnTo>
                            <a:pt x="1067" y="945"/>
                          </a:lnTo>
                          <a:cubicBezTo>
                            <a:pt x="1173" y="884"/>
                            <a:pt x="1234" y="839"/>
                            <a:pt x="1326" y="763"/>
                          </a:cubicBezTo>
                          <a:lnTo>
                            <a:pt x="1371" y="184"/>
                          </a:lnTo>
                          <a:cubicBezTo>
                            <a:pt x="1280" y="123"/>
                            <a:pt x="1219" y="77"/>
                            <a:pt x="11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2087978" y="336681"/>
                      <a:ext cx="43850" cy="29866"/>
                    </a:xfrm>
                    <a:custGeom>
                      <a:avLst/>
                      <a:gdLst/>
                      <a:ahLst/>
                      <a:cxnLst/>
                      <a:rect l="l" t="t" r="r" b="b"/>
                      <a:pathLst>
                        <a:path w="1433" h="976" extrusionOk="0">
                          <a:moveTo>
                            <a:pt x="396" y="1"/>
                          </a:moveTo>
                          <a:cubicBezTo>
                            <a:pt x="275" y="62"/>
                            <a:pt x="229" y="92"/>
                            <a:pt x="107" y="168"/>
                          </a:cubicBezTo>
                          <a:lnTo>
                            <a:pt x="0" y="778"/>
                          </a:lnTo>
                          <a:cubicBezTo>
                            <a:pt x="92" y="854"/>
                            <a:pt x="122" y="900"/>
                            <a:pt x="229" y="976"/>
                          </a:cubicBezTo>
                          <a:lnTo>
                            <a:pt x="1052" y="976"/>
                          </a:lnTo>
                          <a:lnTo>
                            <a:pt x="1341" y="778"/>
                          </a:lnTo>
                          <a:lnTo>
                            <a:pt x="1432" y="168"/>
                          </a:lnTo>
                          <a:cubicBezTo>
                            <a:pt x="1372" y="123"/>
                            <a:pt x="1311" y="77"/>
                            <a:pt x="1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2130849" y="336681"/>
                      <a:ext cx="43880" cy="29866"/>
                    </a:xfrm>
                    <a:custGeom>
                      <a:avLst/>
                      <a:gdLst/>
                      <a:ahLst/>
                      <a:cxnLst/>
                      <a:rect l="l" t="t" r="r" b="b"/>
                      <a:pathLst>
                        <a:path w="1434" h="976" extrusionOk="0">
                          <a:moveTo>
                            <a:pt x="367" y="1"/>
                          </a:moveTo>
                          <a:cubicBezTo>
                            <a:pt x="275" y="62"/>
                            <a:pt x="214" y="92"/>
                            <a:pt x="92" y="168"/>
                          </a:cubicBezTo>
                          <a:lnTo>
                            <a:pt x="1" y="778"/>
                          </a:lnTo>
                          <a:cubicBezTo>
                            <a:pt x="92" y="854"/>
                            <a:pt x="138" y="900"/>
                            <a:pt x="230" y="976"/>
                          </a:cubicBezTo>
                          <a:lnTo>
                            <a:pt x="1083" y="976"/>
                          </a:lnTo>
                          <a:cubicBezTo>
                            <a:pt x="1189" y="900"/>
                            <a:pt x="1235" y="854"/>
                            <a:pt x="1357" y="778"/>
                          </a:cubicBezTo>
                          <a:lnTo>
                            <a:pt x="1433" y="168"/>
                          </a:lnTo>
                          <a:cubicBezTo>
                            <a:pt x="1342" y="123"/>
                            <a:pt x="1281" y="77"/>
                            <a:pt x="12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2172832" y="336681"/>
                      <a:ext cx="43850" cy="29866"/>
                    </a:xfrm>
                    <a:custGeom>
                      <a:avLst/>
                      <a:gdLst/>
                      <a:ahLst/>
                      <a:cxnLst/>
                      <a:rect l="l" t="t" r="r" b="b"/>
                      <a:pathLst>
                        <a:path w="1433" h="976" extrusionOk="0">
                          <a:moveTo>
                            <a:pt x="351" y="1"/>
                          </a:moveTo>
                          <a:cubicBezTo>
                            <a:pt x="244" y="62"/>
                            <a:pt x="198" y="92"/>
                            <a:pt x="76" y="168"/>
                          </a:cubicBezTo>
                          <a:lnTo>
                            <a:pt x="0" y="778"/>
                          </a:lnTo>
                          <a:cubicBezTo>
                            <a:pt x="92" y="854"/>
                            <a:pt x="137" y="900"/>
                            <a:pt x="229" y="976"/>
                          </a:cubicBezTo>
                          <a:lnTo>
                            <a:pt x="1082" y="976"/>
                          </a:lnTo>
                          <a:cubicBezTo>
                            <a:pt x="1189" y="900"/>
                            <a:pt x="1234" y="854"/>
                            <a:pt x="1356" y="778"/>
                          </a:cubicBezTo>
                          <a:lnTo>
                            <a:pt x="1432" y="168"/>
                          </a:lnTo>
                          <a:cubicBezTo>
                            <a:pt x="1341" y="123"/>
                            <a:pt x="1295" y="77"/>
                            <a:pt x="1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2215244" y="336681"/>
                      <a:ext cx="43391" cy="29866"/>
                    </a:xfrm>
                    <a:custGeom>
                      <a:avLst/>
                      <a:gdLst/>
                      <a:ahLst/>
                      <a:cxnLst/>
                      <a:rect l="l" t="t" r="r" b="b"/>
                      <a:pathLst>
                        <a:path w="1418" h="976" extrusionOk="0">
                          <a:moveTo>
                            <a:pt x="351" y="1"/>
                          </a:moveTo>
                          <a:cubicBezTo>
                            <a:pt x="260" y="62"/>
                            <a:pt x="199" y="92"/>
                            <a:pt x="77" y="168"/>
                          </a:cubicBezTo>
                          <a:lnTo>
                            <a:pt x="1" y="778"/>
                          </a:lnTo>
                          <a:cubicBezTo>
                            <a:pt x="107" y="854"/>
                            <a:pt x="138" y="900"/>
                            <a:pt x="229" y="976"/>
                          </a:cubicBezTo>
                          <a:lnTo>
                            <a:pt x="1098" y="976"/>
                          </a:lnTo>
                          <a:cubicBezTo>
                            <a:pt x="1189" y="900"/>
                            <a:pt x="1250" y="854"/>
                            <a:pt x="1357" y="778"/>
                          </a:cubicBezTo>
                          <a:lnTo>
                            <a:pt x="1418" y="168"/>
                          </a:lnTo>
                          <a:cubicBezTo>
                            <a:pt x="1326" y="123"/>
                            <a:pt x="1281" y="77"/>
                            <a:pt x="1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2257196" y="336681"/>
                      <a:ext cx="43391" cy="29866"/>
                    </a:xfrm>
                    <a:custGeom>
                      <a:avLst/>
                      <a:gdLst/>
                      <a:ahLst/>
                      <a:cxnLst/>
                      <a:rect l="l" t="t" r="r" b="b"/>
                      <a:pathLst>
                        <a:path w="1418" h="976" extrusionOk="0">
                          <a:moveTo>
                            <a:pt x="336" y="1"/>
                          </a:moveTo>
                          <a:cubicBezTo>
                            <a:pt x="229" y="62"/>
                            <a:pt x="153" y="92"/>
                            <a:pt x="62" y="168"/>
                          </a:cubicBezTo>
                          <a:lnTo>
                            <a:pt x="1" y="778"/>
                          </a:lnTo>
                          <a:cubicBezTo>
                            <a:pt x="108" y="854"/>
                            <a:pt x="138" y="900"/>
                            <a:pt x="229" y="976"/>
                          </a:cubicBezTo>
                          <a:lnTo>
                            <a:pt x="1098" y="976"/>
                          </a:lnTo>
                          <a:cubicBezTo>
                            <a:pt x="1189" y="900"/>
                            <a:pt x="1266" y="854"/>
                            <a:pt x="1357" y="778"/>
                          </a:cubicBezTo>
                          <a:lnTo>
                            <a:pt x="1418" y="168"/>
                          </a:lnTo>
                          <a:cubicBezTo>
                            <a:pt x="1342" y="123"/>
                            <a:pt x="1281" y="77"/>
                            <a:pt x="1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2300557" y="336681"/>
                      <a:ext cx="42473" cy="29866"/>
                    </a:xfrm>
                    <a:custGeom>
                      <a:avLst/>
                      <a:gdLst/>
                      <a:ahLst/>
                      <a:cxnLst/>
                      <a:rect l="l" t="t" r="r" b="b"/>
                      <a:pathLst>
                        <a:path w="1388" h="976" extrusionOk="0">
                          <a:moveTo>
                            <a:pt x="321" y="1"/>
                          </a:moveTo>
                          <a:cubicBezTo>
                            <a:pt x="214" y="62"/>
                            <a:pt x="153" y="92"/>
                            <a:pt x="62" y="168"/>
                          </a:cubicBezTo>
                          <a:lnTo>
                            <a:pt x="1" y="778"/>
                          </a:lnTo>
                          <a:cubicBezTo>
                            <a:pt x="77" y="854"/>
                            <a:pt x="138" y="900"/>
                            <a:pt x="229" y="976"/>
                          </a:cubicBezTo>
                          <a:lnTo>
                            <a:pt x="1083" y="976"/>
                          </a:lnTo>
                          <a:cubicBezTo>
                            <a:pt x="1205" y="900"/>
                            <a:pt x="1250" y="854"/>
                            <a:pt x="1357" y="778"/>
                          </a:cubicBezTo>
                          <a:lnTo>
                            <a:pt x="1387" y="168"/>
                          </a:lnTo>
                          <a:cubicBezTo>
                            <a:pt x="1296" y="123"/>
                            <a:pt x="1235" y="77"/>
                            <a:pt x="11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2082379" y="367006"/>
                      <a:ext cx="45257" cy="30784"/>
                    </a:xfrm>
                    <a:custGeom>
                      <a:avLst/>
                      <a:gdLst/>
                      <a:ahLst/>
                      <a:cxnLst/>
                      <a:rect l="l" t="t" r="r" b="b"/>
                      <a:pathLst>
                        <a:path w="1479" h="1006" extrusionOk="0">
                          <a:moveTo>
                            <a:pt x="412" y="0"/>
                          </a:moveTo>
                          <a:lnTo>
                            <a:pt x="122" y="198"/>
                          </a:lnTo>
                          <a:lnTo>
                            <a:pt x="0" y="823"/>
                          </a:lnTo>
                          <a:cubicBezTo>
                            <a:pt x="107" y="899"/>
                            <a:pt x="138" y="930"/>
                            <a:pt x="229" y="1006"/>
                          </a:cubicBezTo>
                          <a:lnTo>
                            <a:pt x="1097" y="1006"/>
                          </a:lnTo>
                          <a:lnTo>
                            <a:pt x="1372" y="823"/>
                          </a:lnTo>
                          <a:lnTo>
                            <a:pt x="1478" y="198"/>
                          </a:lnTo>
                          <a:cubicBezTo>
                            <a:pt x="1402" y="122"/>
                            <a:pt x="1341" y="76"/>
                            <a:pt x="1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2125280" y="367006"/>
                      <a:ext cx="44768" cy="30784"/>
                    </a:xfrm>
                    <a:custGeom>
                      <a:avLst/>
                      <a:gdLst/>
                      <a:ahLst/>
                      <a:cxnLst/>
                      <a:rect l="l" t="t" r="r" b="b"/>
                      <a:pathLst>
                        <a:path w="1463" h="1006" extrusionOk="0">
                          <a:moveTo>
                            <a:pt x="381" y="0"/>
                          </a:moveTo>
                          <a:lnTo>
                            <a:pt x="92" y="198"/>
                          </a:lnTo>
                          <a:lnTo>
                            <a:pt x="0" y="823"/>
                          </a:lnTo>
                          <a:cubicBezTo>
                            <a:pt x="92" y="899"/>
                            <a:pt x="122" y="930"/>
                            <a:pt x="213" y="1006"/>
                          </a:cubicBezTo>
                          <a:lnTo>
                            <a:pt x="1082" y="1006"/>
                          </a:lnTo>
                          <a:lnTo>
                            <a:pt x="1371" y="823"/>
                          </a:lnTo>
                          <a:lnTo>
                            <a:pt x="1463" y="198"/>
                          </a:lnTo>
                          <a:cubicBezTo>
                            <a:pt x="1387" y="122"/>
                            <a:pt x="1326" y="76"/>
                            <a:pt x="1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2168640" y="367006"/>
                      <a:ext cx="44309" cy="30784"/>
                    </a:xfrm>
                    <a:custGeom>
                      <a:avLst/>
                      <a:gdLst/>
                      <a:ahLst/>
                      <a:cxnLst/>
                      <a:rect l="l" t="t" r="r" b="b"/>
                      <a:pathLst>
                        <a:path w="1448" h="1006" extrusionOk="0">
                          <a:moveTo>
                            <a:pt x="366" y="0"/>
                          </a:moveTo>
                          <a:lnTo>
                            <a:pt x="76" y="198"/>
                          </a:lnTo>
                          <a:lnTo>
                            <a:pt x="0" y="823"/>
                          </a:lnTo>
                          <a:cubicBezTo>
                            <a:pt x="107" y="899"/>
                            <a:pt x="137" y="930"/>
                            <a:pt x="229" y="1006"/>
                          </a:cubicBezTo>
                          <a:lnTo>
                            <a:pt x="1097" y="1006"/>
                          </a:lnTo>
                          <a:lnTo>
                            <a:pt x="1371" y="823"/>
                          </a:lnTo>
                          <a:lnTo>
                            <a:pt x="1448" y="198"/>
                          </a:lnTo>
                          <a:cubicBezTo>
                            <a:pt x="1356" y="122"/>
                            <a:pt x="1295" y="76"/>
                            <a:pt x="12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2212459" y="367006"/>
                      <a:ext cx="43391" cy="30784"/>
                    </a:xfrm>
                    <a:custGeom>
                      <a:avLst/>
                      <a:gdLst/>
                      <a:ahLst/>
                      <a:cxnLst/>
                      <a:rect l="l" t="t" r="r" b="b"/>
                      <a:pathLst>
                        <a:path w="1418" h="1006" extrusionOk="0">
                          <a:moveTo>
                            <a:pt x="351" y="0"/>
                          </a:moveTo>
                          <a:cubicBezTo>
                            <a:pt x="244" y="76"/>
                            <a:pt x="198" y="122"/>
                            <a:pt x="76" y="198"/>
                          </a:cubicBezTo>
                          <a:lnTo>
                            <a:pt x="0" y="823"/>
                          </a:lnTo>
                          <a:cubicBezTo>
                            <a:pt x="92" y="899"/>
                            <a:pt x="137" y="930"/>
                            <a:pt x="229" y="1006"/>
                          </a:cubicBezTo>
                          <a:lnTo>
                            <a:pt x="1082" y="1006"/>
                          </a:lnTo>
                          <a:cubicBezTo>
                            <a:pt x="1189" y="930"/>
                            <a:pt x="1234" y="899"/>
                            <a:pt x="1356" y="823"/>
                          </a:cubicBezTo>
                          <a:lnTo>
                            <a:pt x="1417" y="198"/>
                          </a:lnTo>
                          <a:cubicBezTo>
                            <a:pt x="1311" y="122"/>
                            <a:pt x="1265" y="76"/>
                            <a:pt x="1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2254871" y="367006"/>
                      <a:ext cx="43391" cy="30784"/>
                    </a:xfrm>
                    <a:custGeom>
                      <a:avLst/>
                      <a:gdLst/>
                      <a:ahLst/>
                      <a:cxnLst/>
                      <a:rect l="l" t="t" r="r" b="b"/>
                      <a:pathLst>
                        <a:path w="1418" h="1006" extrusionOk="0">
                          <a:moveTo>
                            <a:pt x="336" y="0"/>
                          </a:moveTo>
                          <a:cubicBezTo>
                            <a:pt x="229" y="76"/>
                            <a:pt x="184" y="122"/>
                            <a:pt x="62" y="198"/>
                          </a:cubicBezTo>
                          <a:lnTo>
                            <a:pt x="1" y="823"/>
                          </a:lnTo>
                          <a:cubicBezTo>
                            <a:pt x="77" y="899"/>
                            <a:pt x="138" y="930"/>
                            <a:pt x="229" y="1006"/>
                          </a:cubicBezTo>
                          <a:lnTo>
                            <a:pt x="1098" y="1006"/>
                          </a:lnTo>
                          <a:cubicBezTo>
                            <a:pt x="1189" y="930"/>
                            <a:pt x="1235" y="899"/>
                            <a:pt x="1357" y="823"/>
                          </a:cubicBezTo>
                          <a:lnTo>
                            <a:pt x="1418" y="198"/>
                          </a:lnTo>
                          <a:cubicBezTo>
                            <a:pt x="1326" y="122"/>
                            <a:pt x="1281" y="76"/>
                            <a:pt x="1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2297772" y="367006"/>
                      <a:ext cx="42932" cy="30784"/>
                    </a:xfrm>
                    <a:custGeom>
                      <a:avLst/>
                      <a:gdLst/>
                      <a:ahLst/>
                      <a:cxnLst/>
                      <a:rect l="l" t="t" r="r" b="b"/>
                      <a:pathLst>
                        <a:path w="1403" h="1006" extrusionOk="0">
                          <a:moveTo>
                            <a:pt x="320" y="0"/>
                          </a:moveTo>
                          <a:cubicBezTo>
                            <a:pt x="229" y="76"/>
                            <a:pt x="153" y="122"/>
                            <a:pt x="46" y="198"/>
                          </a:cubicBezTo>
                          <a:lnTo>
                            <a:pt x="0" y="823"/>
                          </a:lnTo>
                          <a:cubicBezTo>
                            <a:pt x="92" y="899"/>
                            <a:pt x="153" y="930"/>
                            <a:pt x="244" y="1006"/>
                          </a:cubicBezTo>
                          <a:lnTo>
                            <a:pt x="1097" y="1006"/>
                          </a:lnTo>
                          <a:cubicBezTo>
                            <a:pt x="1189" y="930"/>
                            <a:pt x="1265" y="899"/>
                            <a:pt x="1372" y="823"/>
                          </a:cubicBezTo>
                          <a:lnTo>
                            <a:pt x="1402" y="198"/>
                          </a:lnTo>
                          <a:cubicBezTo>
                            <a:pt x="1311" y="122"/>
                            <a:pt x="1265" y="76"/>
                            <a:pt x="1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2077238" y="398218"/>
                      <a:ext cx="45716" cy="31763"/>
                    </a:xfrm>
                    <a:custGeom>
                      <a:avLst/>
                      <a:gdLst/>
                      <a:ahLst/>
                      <a:cxnLst/>
                      <a:rect l="l" t="t" r="r" b="b"/>
                      <a:pathLst>
                        <a:path w="1494" h="1038" extrusionOk="0">
                          <a:moveTo>
                            <a:pt x="397" y="1"/>
                          </a:moveTo>
                          <a:lnTo>
                            <a:pt x="123" y="199"/>
                          </a:lnTo>
                          <a:lnTo>
                            <a:pt x="1" y="854"/>
                          </a:lnTo>
                          <a:cubicBezTo>
                            <a:pt x="92" y="930"/>
                            <a:pt x="138" y="961"/>
                            <a:pt x="229" y="1037"/>
                          </a:cubicBezTo>
                          <a:lnTo>
                            <a:pt x="1113" y="1037"/>
                          </a:lnTo>
                          <a:lnTo>
                            <a:pt x="1387" y="854"/>
                          </a:lnTo>
                          <a:lnTo>
                            <a:pt x="1494" y="199"/>
                          </a:lnTo>
                          <a:cubicBezTo>
                            <a:pt x="1387" y="123"/>
                            <a:pt x="1342" y="92"/>
                            <a:pt x="1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2120139" y="398218"/>
                      <a:ext cx="45716" cy="31763"/>
                    </a:xfrm>
                    <a:custGeom>
                      <a:avLst/>
                      <a:gdLst/>
                      <a:ahLst/>
                      <a:cxnLst/>
                      <a:rect l="l" t="t" r="r" b="b"/>
                      <a:pathLst>
                        <a:path w="1494" h="1038" extrusionOk="0">
                          <a:moveTo>
                            <a:pt x="381" y="1"/>
                          </a:moveTo>
                          <a:lnTo>
                            <a:pt x="107" y="199"/>
                          </a:lnTo>
                          <a:lnTo>
                            <a:pt x="1" y="854"/>
                          </a:lnTo>
                          <a:cubicBezTo>
                            <a:pt x="107" y="930"/>
                            <a:pt x="138" y="961"/>
                            <a:pt x="229" y="1037"/>
                          </a:cubicBezTo>
                          <a:lnTo>
                            <a:pt x="1113" y="1037"/>
                          </a:lnTo>
                          <a:lnTo>
                            <a:pt x="1402" y="854"/>
                          </a:lnTo>
                          <a:lnTo>
                            <a:pt x="1494" y="199"/>
                          </a:lnTo>
                          <a:cubicBezTo>
                            <a:pt x="1402" y="123"/>
                            <a:pt x="1357" y="92"/>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2163958" y="398218"/>
                      <a:ext cx="45257" cy="31763"/>
                    </a:xfrm>
                    <a:custGeom>
                      <a:avLst/>
                      <a:gdLst/>
                      <a:ahLst/>
                      <a:cxnLst/>
                      <a:rect l="l" t="t" r="r" b="b"/>
                      <a:pathLst>
                        <a:path w="1479" h="1038" extrusionOk="0">
                          <a:moveTo>
                            <a:pt x="382" y="1"/>
                          </a:moveTo>
                          <a:lnTo>
                            <a:pt x="107" y="199"/>
                          </a:lnTo>
                          <a:lnTo>
                            <a:pt x="1" y="854"/>
                          </a:lnTo>
                          <a:cubicBezTo>
                            <a:pt x="107" y="930"/>
                            <a:pt x="138" y="961"/>
                            <a:pt x="229" y="1037"/>
                          </a:cubicBezTo>
                          <a:lnTo>
                            <a:pt x="1113" y="1037"/>
                          </a:lnTo>
                          <a:lnTo>
                            <a:pt x="1402" y="854"/>
                          </a:lnTo>
                          <a:lnTo>
                            <a:pt x="1479" y="199"/>
                          </a:lnTo>
                          <a:cubicBezTo>
                            <a:pt x="1372" y="123"/>
                            <a:pt x="1342" y="92"/>
                            <a:pt x="1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2208267" y="398218"/>
                      <a:ext cx="44309" cy="31763"/>
                    </a:xfrm>
                    <a:custGeom>
                      <a:avLst/>
                      <a:gdLst/>
                      <a:ahLst/>
                      <a:cxnLst/>
                      <a:rect l="l" t="t" r="r" b="b"/>
                      <a:pathLst>
                        <a:path w="1448" h="1038" extrusionOk="0">
                          <a:moveTo>
                            <a:pt x="366" y="1"/>
                          </a:moveTo>
                          <a:lnTo>
                            <a:pt x="76" y="199"/>
                          </a:lnTo>
                          <a:lnTo>
                            <a:pt x="0" y="854"/>
                          </a:lnTo>
                          <a:cubicBezTo>
                            <a:pt x="76" y="930"/>
                            <a:pt x="137" y="961"/>
                            <a:pt x="229" y="1037"/>
                          </a:cubicBezTo>
                          <a:lnTo>
                            <a:pt x="1112" y="1037"/>
                          </a:lnTo>
                          <a:lnTo>
                            <a:pt x="1402" y="854"/>
                          </a:lnTo>
                          <a:lnTo>
                            <a:pt x="1448" y="199"/>
                          </a:lnTo>
                          <a:cubicBezTo>
                            <a:pt x="1356" y="123"/>
                            <a:pt x="1295" y="92"/>
                            <a:pt x="12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2251627" y="398218"/>
                      <a:ext cx="44309" cy="31763"/>
                    </a:xfrm>
                    <a:custGeom>
                      <a:avLst/>
                      <a:gdLst/>
                      <a:ahLst/>
                      <a:cxnLst/>
                      <a:rect l="l" t="t" r="r" b="b"/>
                      <a:pathLst>
                        <a:path w="1448" h="1038" extrusionOk="0">
                          <a:moveTo>
                            <a:pt x="320" y="1"/>
                          </a:moveTo>
                          <a:cubicBezTo>
                            <a:pt x="229" y="92"/>
                            <a:pt x="168" y="123"/>
                            <a:pt x="61" y="199"/>
                          </a:cubicBezTo>
                          <a:lnTo>
                            <a:pt x="0" y="854"/>
                          </a:lnTo>
                          <a:cubicBezTo>
                            <a:pt x="92" y="930"/>
                            <a:pt x="152" y="961"/>
                            <a:pt x="244" y="1037"/>
                          </a:cubicBezTo>
                          <a:lnTo>
                            <a:pt x="1128" y="1037"/>
                          </a:lnTo>
                          <a:cubicBezTo>
                            <a:pt x="1219" y="961"/>
                            <a:pt x="1280" y="930"/>
                            <a:pt x="1387" y="854"/>
                          </a:cubicBezTo>
                          <a:lnTo>
                            <a:pt x="1448" y="199"/>
                          </a:lnTo>
                          <a:cubicBezTo>
                            <a:pt x="1356" y="123"/>
                            <a:pt x="1295" y="92"/>
                            <a:pt x="1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2295446" y="398218"/>
                      <a:ext cx="43391" cy="31763"/>
                    </a:xfrm>
                    <a:custGeom>
                      <a:avLst/>
                      <a:gdLst/>
                      <a:ahLst/>
                      <a:cxnLst/>
                      <a:rect l="l" t="t" r="r" b="b"/>
                      <a:pathLst>
                        <a:path w="1418" h="1038" extrusionOk="0">
                          <a:moveTo>
                            <a:pt x="320" y="1"/>
                          </a:moveTo>
                          <a:cubicBezTo>
                            <a:pt x="229" y="92"/>
                            <a:pt x="168" y="123"/>
                            <a:pt x="46" y="199"/>
                          </a:cubicBezTo>
                          <a:lnTo>
                            <a:pt x="0" y="854"/>
                          </a:lnTo>
                          <a:cubicBezTo>
                            <a:pt x="92" y="930"/>
                            <a:pt x="153" y="961"/>
                            <a:pt x="244" y="1037"/>
                          </a:cubicBezTo>
                          <a:lnTo>
                            <a:pt x="1112" y="1037"/>
                          </a:lnTo>
                          <a:cubicBezTo>
                            <a:pt x="1219" y="961"/>
                            <a:pt x="1265" y="930"/>
                            <a:pt x="1387" y="854"/>
                          </a:cubicBezTo>
                          <a:lnTo>
                            <a:pt x="1417" y="199"/>
                          </a:lnTo>
                          <a:cubicBezTo>
                            <a:pt x="1326" y="123"/>
                            <a:pt x="1265" y="92"/>
                            <a:pt x="11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31"/>
                  <p:cNvSpPr/>
                  <p:nvPr/>
                </p:nvSpPr>
                <p:spPr>
                  <a:xfrm>
                    <a:off x="2368642" y="195890"/>
                    <a:ext cx="39658" cy="25673"/>
                  </a:xfrm>
                  <a:custGeom>
                    <a:avLst/>
                    <a:gdLst/>
                    <a:ahLst/>
                    <a:cxnLst/>
                    <a:rect l="l" t="t" r="r" b="b"/>
                    <a:pathLst>
                      <a:path w="1296" h="839" extrusionOk="0">
                        <a:moveTo>
                          <a:pt x="290" y="1"/>
                        </a:moveTo>
                        <a:cubicBezTo>
                          <a:pt x="198" y="46"/>
                          <a:pt x="137" y="92"/>
                          <a:pt x="46" y="153"/>
                        </a:cubicBezTo>
                        <a:lnTo>
                          <a:pt x="0" y="686"/>
                        </a:lnTo>
                        <a:cubicBezTo>
                          <a:pt x="92" y="732"/>
                          <a:pt x="137" y="778"/>
                          <a:pt x="229" y="839"/>
                        </a:cubicBezTo>
                        <a:lnTo>
                          <a:pt x="1036" y="839"/>
                        </a:lnTo>
                        <a:cubicBezTo>
                          <a:pt x="1128" y="778"/>
                          <a:pt x="1189" y="732"/>
                          <a:pt x="1280" y="686"/>
                        </a:cubicBezTo>
                        <a:lnTo>
                          <a:pt x="1295" y="153"/>
                        </a:lnTo>
                        <a:cubicBezTo>
                          <a:pt x="1219" y="92"/>
                          <a:pt x="1158" y="46"/>
                          <a:pt x="10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2408269" y="195890"/>
                    <a:ext cx="39658" cy="25673"/>
                  </a:xfrm>
                  <a:custGeom>
                    <a:avLst/>
                    <a:gdLst/>
                    <a:ahLst/>
                    <a:cxnLst/>
                    <a:rect l="l" t="t" r="r" b="b"/>
                    <a:pathLst>
                      <a:path w="1296" h="839" extrusionOk="0">
                        <a:moveTo>
                          <a:pt x="275" y="1"/>
                        </a:moveTo>
                        <a:cubicBezTo>
                          <a:pt x="168" y="46"/>
                          <a:pt x="122" y="92"/>
                          <a:pt x="16" y="153"/>
                        </a:cubicBezTo>
                        <a:lnTo>
                          <a:pt x="0" y="686"/>
                        </a:lnTo>
                        <a:cubicBezTo>
                          <a:pt x="92" y="732"/>
                          <a:pt x="137" y="778"/>
                          <a:pt x="229" y="839"/>
                        </a:cubicBezTo>
                        <a:lnTo>
                          <a:pt x="1036" y="839"/>
                        </a:lnTo>
                        <a:cubicBezTo>
                          <a:pt x="1128" y="778"/>
                          <a:pt x="1189" y="732"/>
                          <a:pt x="1280" y="686"/>
                        </a:cubicBezTo>
                        <a:lnTo>
                          <a:pt x="1295" y="153"/>
                        </a:lnTo>
                        <a:cubicBezTo>
                          <a:pt x="1204" y="92"/>
                          <a:pt x="1158" y="46"/>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2449303" y="195890"/>
                    <a:ext cx="38250" cy="25673"/>
                  </a:xfrm>
                  <a:custGeom>
                    <a:avLst/>
                    <a:gdLst/>
                    <a:ahLst/>
                    <a:cxnLst/>
                    <a:rect l="l" t="t" r="r" b="b"/>
                    <a:pathLst>
                      <a:path w="1250" h="839" extrusionOk="0">
                        <a:moveTo>
                          <a:pt x="244" y="1"/>
                        </a:moveTo>
                        <a:cubicBezTo>
                          <a:pt x="168" y="46"/>
                          <a:pt x="107" y="92"/>
                          <a:pt x="15" y="153"/>
                        </a:cubicBezTo>
                        <a:lnTo>
                          <a:pt x="0" y="686"/>
                        </a:lnTo>
                        <a:cubicBezTo>
                          <a:pt x="92" y="732"/>
                          <a:pt x="122" y="778"/>
                          <a:pt x="229" y="839"/>
                        </a:cubicBezTo>
                        <a:lnTo>
                          <a:pt x="1021" y="839"/>
                        </a:lnTo>
                        <a:cubicBezTo>
                          <a:pt x="1097" y="778"/>
                          <a:pt x="1158" y="732"/>
                          <a:pt x="1249" y="686"/>
                        </a:cubicBezTo>
                        <a:lnTo>
                          <a:pt x="1249" y="153"/>
                        </a:lnTo>
                        <a:cubicBezTo>
                          <a:pt x="1158" y="92"/>
                          <a:pt x="1097" y="46"/>
                          <a:pt x="10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2489389" y="195890"/>
                    <a:ext cx="38250" cy="25673"/>
                  </a:xfrm>
                  <a:custGeom>
                    <a:avLst/>
                    <a:gdLst/>
                    <a:ahLst/>
                    <a:cxnLst/>
                    <a:rect l="l" t="t" r="r" b="b"/>
                    <a:pathLst>
                      <a:path w="1250" h="839" extrusionOk="0">
                        <a:moveTo>
                          <a:pt x="229" y="1"/>
                        </a:moveTo>
                        <a:cubicBezTo>
                          <a:pt x="138" y="46"/>
                          <a:pt x="92" y="92"/>
                          <a:pt x="0" y="153"/>
                        </a:cubicBezTo>
                        <a:lnTo>
                          <a:pt x="0" y="686"/>
                        </a:lnTo>
                        <a:cubicBezTo>
                          <a:pt x="77" y="732"/>
                          <a:pt x="138" y="778"/>
                          <a:pt x="229" y="839"/>
                        </a:cubicBezTo>
                        <a:lnTo>
                          <a:pt x="1021" y="839"/>
                        </a:lnTo>
                        <a:cubicBezTo>
                          <a:pt x="1128" y="778"/>
                          <a:pt x="1158" y="732"/>
                          <a:pt x="1250" y="686"/>
                        </a:cubicBezTo>
                        <a:lnTo>
                          <a:pt x="1235" y="153"/>
                        </a:lnTo>
                        <a:cubicBezTo>
                          <a:pt x="1143" y="92"/>
                          <a:pt x="1082" y="46"/>
                          <a:pt x="10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2527150" y="195890"/>
                    <a:ext cx="39658" cy="25673"/>
                  </a:xfrm>
                  <a:custGeom>
                    <a:avLst/>
                    <a:gdLst/>
                    <a:ahLst/>
                    <a:cxnLst/>
                    <a:rect l="l" t="t" r="r" b="b"/>
                    <a:pathLst>
                      <a:path w="1296" h="839" extrusionOk="0">
                        <a:moveTo>
                          <a:pt x="229" y="1"/>
                        </a:moveTo>
                        <a:cubicBezTo>
                          <a:pt x="138" y="46"/>
                          <a:pt x="92" y="92"/>
                          <a:pt x="1" y="153"/>
                        </a:cubicBezTo>
                        <a:lnTo>
                          <a:pt x="16" y="686"/>
                        </a:lnTo>
                        <a:cubicBezTo>
                          <a:pt x="122" y="732"/>
                          <a:pt x="168" y="778"/>
                          <a:pt x="275" y="839"/>
                        </a:cubicBezTo>
                        <a:lnTo>
                          <a:pt x="1067" y="839"/>
                        </a:lnTo>
                        <a:cubicBezTo>
                          <a:pt x="1158" y="778"/>
                          <a:pt x="1204" y="732"/>
                          <a:pt x="1296" y="686"/>
                        </a:cubicBezTo>
                        <a:lnTo>
                          <a:pt x="1280" y="153"/>
                        </a:lnTo>
                        <a:cubicBezTo>
                          <a:pt x="1204" y="92"/>
                          <a:pt x="1143" y="46"/>
                          <a:pt x="10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2567236" y="195890"/>
                    <a:ext cx="39658" cy="25673"/>
                  </a:xfrm>
                  <a:custGeom>
                    <a:avLst/>
                    <a:gdLst/>
                    <a:ahLst/>
                    <a:cxnLst/>
                    <a:rect l="l" t="t" r="r" b="b"/>
                    <a:pathLst>
                      <a:path w="1296" h="839" extrusionOk="0">
                        <a:moveTo>
                          <a:pt x="229" y="1"/>
                        </a:moveTo>
                        <a:cubicBezTo>
                          <a:pt x="138" y="46"/>
                          <a:pt x="107" y="92"/>
                          <a:pt x="1" y="153"/>
                        </a:cubicBezTo>
                        <a:lnTo>
                          <a:pt x="31" y="686"/>
                        </a:lnTo>
                        <a:cubicBezTo>
                          <a:pt x="123" y="732"/>
                          <a:pt x="184" y="778"/>
                          <a:pt x="275" y="839"/>
                        </a:cubicBezTo>
                        <a:lnTo>
                          <a:pt x="1067" y="839"/>
                        </a:lnTo>
                        <a:cubicBezTo>
                          <a:pt x="1174" y="778"/>
                          <a:pt x="1204" y="732"/>
                          <a:pt x="1296" y="686"/>
                        </a:cubicBezTo>
                        <a:lnTo>
                          <a:pt x="1265" y="153"/>
                        </a:lnTo>
                        <a:cubicBezTo>
                          <a:pt x="1174" y="92"/>
                          <a:pt x="1128" y="46"/>
                          <a:pt x="10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2367693" y="222482"/>
                    <a:ext cx="40147" cy="27050"/>
                  </a:xfrm>
                  <a:custGeom>
                    <a:avLst/>
                    <a:gdLst/>
                    <a:ahLst/>
                    <a:cxnLst/>
                    <a:rect l="l" t="t" r="r" b="b"/>
                    <a:pathLst>
                      <a:path w="1312" h="884" extrusionOk="0">
                        <a:moveTo>
                          <a:pt x="275" y="0"/>
                        </a:moveTo>
                        <a:cubicBezTo>
                          <a:pt x="184" y="61"/>
                          <a:pt x="123" y="91"/>
                          <a:pt x="31" y="152"/>
                        </a:cubicBezTo>
                        <a:lnTo>
                          <a:pt x="1" y="701"/>
                        </a:lnTo>
                        <a:cubicBezTo>
                          <a:pt x="92" y="777"/>
                          <a:pt x="123" y="823"/>
                          <a:pt x="229" y="884"/>
                        </a:cubicBezTo>
                        <a:lnTo>
                          <a:pt x="1037" y="884"/>
                        </a:lnTo>
                        <a:cubicBezTo>
                          <a:pt x="1128" y="808"/>
                          <a:pt x="1189" y="762"/>
                          <a:pt x="1296" y="701"/>
                        </a:cubicBezTo>
                        <a:lnTo>
                          <a:pt x="1311" y="152"/>
                        </a:lnTo>
                        <a:cubicBezTo>
                          <a:pt x="1220" y="91"/>
                          <a:pt x="1159" y="61"/>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2407320" y="222482"/>
                    <a:ext cx="40147" cy="27050"/>
                  </a:xfrm>
                  <a:custGeom>
                    <a:avLst/>
                    <a:gdLst/>
                    <a:ahLst/>
                    <a:cxnLst/>
                    <a:rect l="l" t="t" r="r" b="b"/>
                    <a:pathLst>
                      <a:path w="1312" h="884" extrusionOk="0">
                        <a:moveTo>
                          <a:pt x="260" y="0"/>
                        </a:moveTo>
                        <a:cubicBezTo>
                          <a:pt x="168" y="61"/>
                          <a:pt x="108" y="91"/>
                          <a:pt x="16" y="152"/>
                        </a:cubicBezTo>
                        <a:lnTo>
                          <a:pt x="1" y="701"/>
                        </a:lnTo>
                        <a:cubicBezTo>
                          <a:pt x="92" y="777"/>
                          <a:pt x="123" y="823"/>
                          <a:pt x="214" y="884"/>
                        </a:cubicBezTo>
                        <a:lnTo>
                          <a:pt x="1037" y="884"/>
                        </a:lnTo>
                        <a:cubicBezTo>
                          <a:pt x="1144" y="808"/>
                          <a:pt x="1189" y="762"/>
                          <a:pt x="1296" y="701"/>
                        </a:cubicBezTo>
                        <a:lnTo>
                          <a:pt x="1311" y="152"/>
                        </a:lnTo>
                        <a:cubicBezTo>
                          <a:pt x="1220" y="91"/>
                          <a:pt x="1174" y="61"/>
                          <a:pt x="1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2447896" y="222482"/>
                    <a:ext cx="39658" cy="27050"/>
                  </a:xfrm>
                  <a:custGeom>
                    <a:avLst/>
                    <a:gdLst/>
                    <a:ahLst/>
                    <a:cxnLst/>
                    <a:rect l="l" t="t" r="r" b="b"/>
                    <a:pathLst>
                      <a:path w="1296" h="884" extrusionOk="0">
                        <a:moveTo>
                          <a:pt x="275" y="0"/>
                        </a:moveTo>
                        <a:cubicBezTo>
                          <a:pt x="168" y="61"/>
                          <a:pt x="122" y="91"/>
                          <a:pt x="16" y="152"/>
                        </a:cubicBezTo>
                        <a:lnTo>
                          <a:pt x="0" y="701"/>
                        </a:lnTo>
                        <a:cubicBezTo>
                          <a:pt x="77" y="777"/>
                          <a:pt x="138" y="823"/>
                          <a:pt x="229" y="884"/>
                        </a:cubicBezTo>
                        <a:lnTo>
                          <a:pt x="1052" y="884"/>
                        </a:lnTo>
                        <a:cubicBezTo>
                          <a:pt x="1143" y="808"/>
                          <a:pt x="1204" y="762"/>
                          <a:pt x="1295" y="701"/>
                        </a:cubicBezTo>
                        <a:lnTo>
                          <a:pt x="1295" y="152"/>
                        </a:lnTo>
                        <a:cubicBezTo>
                          <a:pt x="1204" y="91"/>
                          <a:pt x="1143" y="61"/>
                          <a:pt x="1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2488930" y="222482"/>
                    <a:ext cx="39658" cy="27050"/>
                  </a:xfrm>
                  <a:custGeom>
                    <a:avLst/>
                    <a:gdLst/>
                    <a:ahLst/>
                    <a:cxnLst/>
                    <a:rect l="l" t="t" r="r" b="b"/>
                    <a:pathLst>
                      <a:path w="1296" h="884" extrusionOk="0">
                        <a:moveTo>
                          <a:pt x="229" y="0"/>
                        </a:moveTo>
                        <a:cubicBezTo>
                          <a:pt x="153" y="61"/>
                          <a:pt x="92" y="91"/>
                          <a:pt x="0" y="152"/>
                        </a:cubicBezTo>
                        <a:lnTo>
                          <a:pt x="0" y="701"/>
                        </a:lnTo>
                        <a:cubicBezTo>
                          <a:pt x="92" y="777"/>
                          <a:pt x="153" y="823"/>
                          <a:pt x="244" y="884"/>
                        </a:cubicBezTo>
                        <a:lnTo>
                          <a:pt x="1067" y="884"/>
                        </a:lnTo>
                        <a:cubicBezTo>
                          <a:pt x="1143" y="808"/>
                          <a:pt x="1189" y="762"/>
                          <a:pt x="1295" y="701"/>
                        </a:cubicBezTo>
                        <a:lnTo>
                          <a:pt x="1265" y="152"/>
                        </a:lnTo>
                        <a:cubicBezTo>
                          <a:pt x="1173" y="91"/>
                          <a:pt x="1112" y="61"/>
                          <a:pt x="10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2527609" y="222482"/>
                    <a:ext cx="40606" cy="27050"/>
                  </a:xfrm>
                  <a:custGeom>
                    <a:avLst/>
                    <a:gdLst/>
                    <a:ahLst/>
                    <a:cxnLst/>
                    <a:rect l="l" t="t" r="r" b="b"/>
                    <a:pathLst>
                      <a:path w="1327" h="884" extrusionOk="0">
                        <a:moveTo>
                          <a:pt x="229" y="0"/>
                        </a:moveTo>
                        <a:cubicBezTo>
                          <a:pt x="138" y="61"/>
                          <a:pt x="107" y="91"/>
                          <a:pt x="1" y="152"/>
                        </a:cubicBezTo>
                        <a:lnTo>
                          <a:pt x="31" y="701"/>
                        </a:lnTo>
                        <a:cubicBezTo>
                          <a:pt x="123" y="777"/>
                          <a:pt x="184" y="823"/>
                          <a:pt x="275" y="884"/>
                        </a:cubicBezTo>
                        <a:lnTo>
                          <a:pt x="1098" y="884"/>
                        </a:lnTo>
                        <a:cubicBezTo>
                          <a:pt x="1189" y="808"/>
                          <a:pt x="1220" y="762"/>
                          <a:pt x="1326" y="701"/>
                        </a:cubicBezTo>
                        <a:lnTo>
                          <a:pt x="1296" y="152"/>
                        </a:lnTo>
                        <a:cubicBezTo>
                          <a:pt x="1204" y="91"/>
                          <a:pt x="1143" y="61"/>
                          <a:pt x="10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2568643" y="222482"/>
                    <a:ext cx="40117" cy="27050"/>
                  </a:xfrm>
                  <a:custGeom>
                    <a:avLst/>
                    <a:gdLst/>
                    <a:ahLst/>
                    <a:cxnLst/>
                    <a:rect l="l" t="t" r="r" b="b"/>
                    <a:pathLst>
                      <a:path w="1311" h="884" extrusionOk="0">
                        <a:moveTo>
                          <a:pt x="229" y="0"/>
                        </a:moveTo>
                        <a:cubicBezTo>
                          <a:pt x="122" y="61"/>
                          <a:pt x="92" y="91"/>
                          <a:pt x="1" y="152"/>
                        </a:cubicBezTo>
                        <a:lnTo>
                          <a:pt x="16" y="701"/>
                        </a:lnTo>
                        <a:cubicBezTo>
                          <a:pt x="107" y="777"/>
                          <a:pt x="168" y="823"/>
                          <a:pt x="260" y="884"/>
                        </a:cubicBezTo>
                        <a:lnTo>
                          <a:pt x="1082" y="884"/>
                        </a:lnTo>
                        <a:cubicBezTo>
                          <a:pt x="1174" y="808"/>
                          <a:pt x="1219" y="762"/>
                          <a:pt x="1311" y="701"/>
                        </a:cubicBezTo>
                        <a:lnTo>
                          <a:pt x="1280" y="152"/>
                        </a:lnTo>
                        <a:cubicBezTo>
                          <a:pt x="1174" y="91"/>
                          <a:pt x="1128" y="61"/>
                          <a:pt x="10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2366316" y="249961"/>
                    <a:ext cx="40117" cy="28030"/>
                  </a:xfrm>
                  <a:custGeom>
                    <a:avLst/>
                    <a:gdLst/>
                    <a:ahLst/>
                    <a:cxnLst/>
                    <a:rect l="l" t="t" r="r" b="b"/>
                    <a:pathLst>
                      <a:path w="1311" h="916" extrusionOk="0">
                        <a:moveTo>
                          <a:pt x="290" y="1"/>
                        </a:moveTo>
                        <a:cubicBezTo>
                          <a:pt x="198" y="77"/>
                          <a:pt x="137" y="108"/>
                          <a:pt x="31" y="169"/>
                        </a:cubicBezTo>
                        <a:lnTo>
                          <a:pt x="0" y="748"/>
                        </a:lnTo>
                        <a:cubicBezTo>
                          <a:pt x="92" y="824"/>
                          <a:pt x="137" y="854"/>
                          <a:pt x="229" y="915"/>
                        </a:cubicBezTo>
                        <a:lnTo>
                          <a:pt x="1051" y="915"/>
                        </a:lnTo>
                        <a:cubicBezTo>
                          <a:pt x="1143" y="839"/>
                          <a:pt x="1204" y="793"/>
                          <a:pt x="1295" y="748"/>
                        </a:cubicBezTo>
                        <a:lnTo>
                          <a:pt x="1310" y="169"/>
                        </a:lnTo>
                        <a:cubicBezTo>
                          <a:pt x="1219" y="92"/>
                          <a:pt x="1158" y="62"/>
                          <a:pt x="11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2406402" y="249961"/>
                    <a:ext cx="40576" cy="28030"/>
                  </a:xfrm>
                  <a:custGeom>
                    <a:avLst/>
                    <a:gdLst/>
                    <a:ahLst/>
                    <a:cxnLst/>
                    <a:rect l="l" t="t" r="r" b="b"/>
                    <a:pathLst>
                      <a:path w="1326" h="916" extrusionOk="0">
                        <a:moveTo>
                          <a:pt x="275" y="1"/>
                        </a:moveTo>
                        <a:cubicBezTo>
                          <a:pt x="183" y="77"/>
                          <a:pt x="122" y="108"/>
                          <a:pt x="31" y="169"/>
                        </a:cubicBezTo>
                        <a:lnTo>
                          <a:pt x="0" y="748"/>
                        </a:lnTo>
                        <a:cubicBezTo>
                          <a:pt x="77" y="824"/>
                          <a:pt x="138" y="854"/>
                          <a:pt x="229" y="915"/>
                        </a:cubicBezTo>
                        <a:lnTo>
                          <a:pt x="1052" y="915"/>
                        </a:lnTo>
                        <a:cubicBezTo>
                          <a:pt x="1143" y="839"/>
                          <a:pt x="1204" y="793"/>
                          <a:pt x="1295" y="748"/>
                        </a:cubicBezTo>
                        <a:lnTo>
                          <a:pt x="1326" y="169"/>
                        </a:lnTo>
                        <a:cubicBezTo>
                          <a:pt x="1219" y="92"/>
                          <a:pt x="1189" y="62"/>
                          <a:pt x="1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2447437" y="249961"/>
                    <a:ext cx="40117" cy="28030"/>
                  </a:xfrm>
                  <a:custGeom>
                    <a:avLst/>
                    <a:gdLst/>
                    <a:ahLst/>
                    <a:cxnLst/>
                    <a:rect l="l" t="t" r="r" b="b"/>
                    <a:pathLst>
                      <a:path w="1311" h="916" extrusionOk="0">
                        <a:moveTo>
                          <a:pt x="259" y="1"/>
                        </a:moveTo>
                        <a:cubicBezTo>
                          <a:pt x="168" y="77"/>
                          <a:pt x="107" y="108"/>
                          <a:pt x="15" y="169"/>
                        </a:cubicBezTo>
                        <a:lnTo>
                          <a:pt x="0" y="748"/>
                        </a:lnTo>
                        <a:cubicBezTo>
                          <a:pt x="92" y="824"/>
                          <a:pt x="153" y="854"/>
                          <a:pt x="244" y="915"/>
                        </a:cubicBezTo>
                        <a:lnTo>
                          <a:pt x="1067" y="915"/>
                        </a:lnTo>
                        <a:cubicBezTo>
                          <a:pt x="1158" y="839"/>
                          <a:pt x="1219" y="793"/>
                          <a:pt x="1310" y="748"/>
                        </a:cubicBezTo>
                        <a:lnTo>
                          <a:pt x="1310" y="169"/>
                        </a:lnTo>
                        <a:cubicBezTo>
                          <a:pt x="1219" y="92"/>
                          <a:pt x="1158" y="62"/>
                          <a:pt x="10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2487982" y="249961"/>
                    <a:ext cx="40606" cy="28030"/>
                  </a:xfrm>
                  <a:custGeom>
                    <a:avLst/>
                    <a:gdLst/>
                    <a:ahLst/>
                    <a:cxnLst/>
                    <a:rect l="l" t="t" r="r" b="b"/>
                    <a:pathLst>
                      <a:path w="1327" h="916" extrusionOk="0">
                        <a:moveTo>
                          <a:pt x="260" y="1"/>
                        </a:moveTo>
                        <a:cubicBezTo>
                          <a:pt x="153" y="77"/>
                          <a:pt x="107" y="108"/>
                          <a:pt x="1" y="169"/>
                        </a:cubicBezTo>
                        <a:lnTo>
                          <a:pt x="1" y="748"/>
                        </a:lnTo>
                        <a:cubicBezTo>
                          <a:pt x="107" y="824"/>
                          <a:pt x="153" y="854"/>
                          <a:pt x="260" y="915"/>
                        </a:cubicBezTo>
                        <a:lnTo>
                          <a:pt x="1067" y="915"/>
                        </a:lnTo>
                        <a:cubicBezTo>
                          <a:pt x="1174" y="839"/>
                          <a:pt x="1220" y="793"/>
                          <a:pt x="1326" y="748"/>
                        </a:cubicBezTo>
                        <a:lnTo>
                          <a:pt x="1296" y="169"/>
                        </a:lnTo>
                        <a:cubicBezTo>
                          <a:pt x="1204" y="92"/>
                          <a:pt x="1174" y="62"/>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2529016" y="249961"/>
                    <a:ext cx="40117" cy="28030"/>
                  </a:xfrm>
                  <a:custGeom>
                    <a:avLst/>
                    <a:gdLst/>
                    <a:ahLst/>
                    <a:cxnLst/>
                    <a:rect l="l" t="t" r="r" b="b"/>
                    <a:pathLst>
                      <a:path w="1311" h="916" extrusionOk="0">
                        <a:moveTo>
                          <a:pt x="229" y="1"/>
                        </a:moveTo>
                        <a:cubicBezTo>
                          <a:pt x="153" y="77"/>
                          <a:pt x="92" y="108"/>
                          <a:pt x="0" y="169"/>
                        </a:cubicBezTo>
                        <a:lnTo>
                          <a:pt x="16" y="748"/>
                        </a:lnTo>
                        <a:cubicBezTo>
                          <a:pt x="107" y="824"/>
                          <a:pt x="168" y="854"/>
                          <a:pt x="259" y="915"/>
                        </a:cubicBezTo>
                        <a:lnTo>
                          <a:pt x="1082" y="915"/>
                        </a:lnTo>
                        <a:cubicBezTo>
                          <a:pt x="1158" y="839"/>
                          <a:pt x="1219" y="793"/>
                          <a:pt x="1311" y="748"/>
                        </a:cubicBezTo>
                        <a:lnTo>
                          <a:pt x="1296" y="169"/>
                        </a:lnTo>
                        <a:cubicBezTo>
                          <a:pt x="1204" y="92"/>
                          <a:pt x="1143" y="62"/>
                          <a:pt x="1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2569592" y="249961"/>
                    <a:ext cx="40576" cy="28030"/>
                  </a:xfrm>
                  <a:custGeom>
                    <a:avLst/>
                    <a:gdLst/>
                    <a:ahLst/>
                    <a:cxnLst/>
                    <a:rect l="l" t="t" r="r" b="b"/>
                    <a:pathLst>
                      <a:path w="1326" h="916" extrusionOk="0">
                        <a:moveTo>
                          <a:pt x="229" y="1"/>
                        </a:moveTo>
                        <a:cubicBezTo>
                          <a:pt x="137" y="77"/>
                          <a:pt x="91" y="108"/>
                          <a:pt x="0" y="169"/>
                        </a:cubicBezTo>
                        <a:lnTo>
                          <a:pt x="30" y="748"/>
                        </a:lnTo>
                        <a:cubicBezTo>
                          <a:pt x="122" y="824"/>
                          <a:pt x="183" y="854"/>
                          <a:pt x="274" y="915"/>
                        </a:cubicBezTo>
                        <a:lnTo>
                          <a:pt x="1097" y="915"/>
                        </a:lnTo>
                        <a:cubicBezTo>
                          <a:pt x="1188" y="839"/>
                          <a:pt x="1219" y="793"/>
                          <a:pt x="1326" y="748"/>
                        </a:cubicBezTo>
                        <a:lnTo>
                          <a:pt x="1280" y="169"/>
                        </a:lnTo>
                        <a:cubicBezTo>
                          <a:pt x="1188" y="92"/>
                          <a:pt x="1143" y="62"/>
                          <a:pt x="10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2364449" y="277960"/>
                    <a:ext cx="41035" cy="27999"/>
                  </a:xfrm>
                  <a:custGeom>
                    <a:avLst/>
                    <a:gdLst/>
                    <a:ahLst/>
                    <a:cxnLst/>
                    <a:rect l="l" t="t" r="r" b="b"/>
                    <a:pathLst>
                      <a:path w="1341" h="915" extrusionOk="0">
                        <a:moveTo>
                          <a:pt x="290" y="0"/>
                        </a:moveTo>
                        <a:cubicBezTo>
                          <a:pt x="198" y="76"/>
                          <a:pt x="137" y="107"/>
                          <a:pt x="46" y="168"/>
                        </a:cubicBezTo>
                        <a:lnTo>
                          <a:pt x="0" y="747"/>
                        </a:lnTo>
                        <a:cubicBezTo>
                          <a:pt x="76" y="792"/>
                          <a:pt x="137" y="838"/>
                          <a:pt x="229" y="914"/>
                        </a:cubicBezTo>
                        <a:lnTo>
                          <a:pt x="1067" y="914"/>
                        </a:lnTo>
                        <a:cubicBezTo>
                          <a:pt x="1173" y="838"/>
                          <a:pt x="1219" y="823"/>
                          <a:pt x="1326" y="747"/>
                        </a:cubicBezTo>
                        <a:lnTo>
                          <a:pt x="1341" y="168"/>
                        </a:lnTo>
                        <a:cubicBezTo>
                          <a:pt x="1250" y="107"/>
                          <a:pt x="1189" y="76"/>
                          <a:pt x="1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2404994" y="277960"/>
                    <a:ext cx="41065" cy="27999"/>
                  </a:xfrm>
                  <a:custGeom>
                    <a:avLst/>
                    <a:gdLst/>
                    <a:ahLst/>
                    <a:cxnLst/>
                    <a:rect l="l" t="t" r="r" b="b"/>
                    <a:pathLst>
                      <a:path w="1342" h="915" extrusionOk="0">
                        <a:moveTo>
                          <a:pt x="260" y="0"/>
                        </a:moveTo>
                        <a:cubicBezTo>
                          <a:pt x="168" y="76"/>
                          <a:pt x="107" y="107"/>
                          <a:pt x="16" y="168"/>
                        </a:cubicBezTo>
                        <a:lnTo>
                          <a:pt x="1" y="747"/>
                        </a:lnTo>
                        <a:cubicBezTo>
                          <a:pt x="92" y="792"/>
                          <a:pt x="153" y="838"/>
                          <a:pt x="244" y="914"/>
                        </a:cubicBezTo>
                        <a:lnTo>
                          <a:pt x="1082" y="914"/>
                        </a:lnTo>
                        <a:cubicBezTo>
                          <a:pt x="1174" y="838"/>
                          <a:pt x="1235" y="823"/>
                          <a:pt x="1326" y="747"/>
                        </a:cubicBezTo>
                        <a:lnTo>
                          <a:pt x="1341" y="168"/>
                        </a:lnTo>
                        <a:cubicBezTo>
                          <a:pt x="1265" y="107"/>
                          <a:pt x="1220" y="76"/>
                          <a:pt x="10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2446947" y="277960"/>
                    <a:ext cx="40606" cy="27999"/>
                  </a:xfrm>
                  <a:custGeom>
                    <a:avLst/>
                    <a:gdLst/>
                    <a:ahLst/>
                    <a:cxnLst/>
                    <a:rect l="l" t="t" r="r" b="b"/>
                    <a:pathLst>
                      <a:path w="1327" h="915" extrusionOk="0">
                        <a:moveTo>
                          <a:pt x="260" y="0"/>
                        </a:moveTo>
                        <a:cubicBezTo>
                          <a:pt x="169" y="76"/>
                          <a:pt x="108" y="107"/>
                          <a:pt x="16" y="168"/>
                        </a:cubicBezTo>
                        <a:lnTo>
                          <a:pt x="1" y="747"/>
                        </a:lnTo>
                        <a:cubicBezTo>
                          <a:pt x="92" y="792"/>
                          <a:pt x="153" y="838"/>
                          <a:pt x="245" y="914"/>
                        </a:cubicBezTo>
                        <a:lnTo>
                          <a:pt x="1083" y="914"/>
                        </a:lnTo>
                        <a:cubicBezTo>
                          <a:pt x="1174" y="838"/>
                          <a:pt x="1235" y="823"/>
                          <a:pt x="1326" y="747"/>
                        </a:cubicBezTo>
                        <a:lnTo>
                          <a:pt x="1326" y="168"/>
                        </a:lnTo>
                        <a:cubicBezTo>
                          <a:pt x="1235" y="107"/>
                          <a:pt x="1174" y="76"/>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2487982" y="277960"/>
                    <a:ext cx="41065" cy="27999"/>
                  </a:xfrm>
                  <a:custGeom>
                    <a:avLst/>
                    <a:gdLst/>
                    <a:ahLst/>
                    <a:cxnLst/>
                    <a:rect l="l" t="t" r="r" b="b"/>
                    <a:pathLst>
                      <a:path w="1342" h="915" extrusionOk="0">
                        <a:moveTo>
                          <a:pt x="260" y="0"/>
                        </a:moveTo>
                        <a:cubicBezTo>
                          <a:pt x="153" y="76"/>
                          <a:pt x="107" y="107"/>
                          <a:pt x="1" y="168"/>
                        </a:cubicBezTo>
                        <a:lnTo>
                          <a:pt x="1" y="747"/>
                        </a:lnTo>
                        <a:cubicBezTo>
                          <a:pt x="107" y="792"/>
                          <a:pt x="153" y="838"/>
                          <a:pt x="260" y="914"/>
                        </a:cubicBezTo>
                        <a:lnTo>
                          <a:pt x="1098" y="914"/>
                        </a:lnTo>
                        <a:cubicBezTo>
                          <a:pt x="1189" y="838"/>
                          <a:pt x="1250" y="823"/>
                          <a:pt x="1341" y="747"/>
                        </a:cubicBezTo>
                        <a:lnTo>
                          <a:pt x="1326" y="168"/>
                        </a:lnTo>
                        <a:cubicBezTo>
                          <a:pt x="1220" y="107"/>
                          <a:pt x="1174" y="76"/>
                          <a:pt x="1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2529475" y="277960"/>
                    <a:ext cx="41065" cy="27999"/>
                  </a:xfrm>
                  <a:custGeom>
                    <a:avLst/>
                    <a:gdLst/>
                    <a:ahLst/>
                    <a:cxnLst/>
                    <a:rect l="l" t="t" r="r" b="b"/>
                    <a:pathLst>
                      <a:path w="1342" h="915" extrusionOk="0">
                        <a:moveTo>
                          <a:pt x="244" y="0"/>
                        </a:moveTo>
                        <a:cubicBezTo>
                          <a:pt x="153" y="76"/>
                          <a:pt x="92" y="107"/>
                          <a:pt x="1" y="168"/>
                        </a:cubicBezTo>
                        <a:lnTo>
                          <a:pt x="16" y="747"/>
                        </a:lnTo>
                        <a:cubicBezTo>
                          <a:pt x="123" y="792"/>
                          <a:pt x="168" y="838"/>
                          <a:pt x="275" y="914"/>
                        </a:cubicBezTo>
                        <a:lnTo>
                          <a:pt x="1082" y="914"/>
                        </a:lnTo>
                        <a:cubicBezTo>
                          <a:pt x="1189" y="838"/>
                          <a:pt x="1235" y="823"/>
                          <a:pt x="1341" y="747"/>
                        </a:cubicBezTo>
                        <a:lnTo>
                          <a:pt x="1311" y="168"/>
                        </a:lnTo>
                        <a:cubicBezTo>
                          <a:pt x="1220" y="107"/>
                          <a:pt x="1159" y="76"/>
                          <a:pt x="1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2570969" y="277960"/>
                    <a:ext cx="40606" cy="27999"/>
                  </a:xfrm>
                  <a:custGeom>
                    <a:avLst/>
                    <a:gdLst/>
                    <a:ahLst/>
                    <a:cxnLst/>
                    <a:rect l="l" t="t" r="r" b="b"/>
                    <a:pathLst>
                      <a:path w="1327" h="915" extrusionOk="0">
                        <a:moveTo>
                          <a:pt x="229" y="0"/>
                        </a:moveTo>
                        <a:cubicBezTo>
                          <a:pt x="153" y="76"/>
                          <a:pt x="92" y="107"/>
                          <a:pt x="1" y="168"/>
                        </a:cubicBezTo>
                        <a:lnTo>
                          <a:pt x="16" y="747"/>
                        </a:lnTo>
                        <a:cubicBezTo>
                          <a:pt x="107" y="792"/>
                          <a:pt x="168" y="838"/>
                          <a:pt x="260" y="914"/>
                        </a:cubicBezTo>
                        <a:lnTo>
                          <a:pt x="1098" y="914"/>
                        </a:lnTo>
                        <a:cubicBezTo>
                          <a:pt x="1174" y="838"/>
                          <a:pt x="1235" y="823"/>
                          <a:pt x="1326" y="747"/>
                        </a:cubicBezTo>
                        <a:lnTo>
                          <a:pt x="1296" y="168"/>
                        </a:lnTo>
                        <a:cubicBezTo>
                          <a:pt x="1204" y="107"/>
                          <a:pt x="1143" y="76"/>
                          <a:pt x="1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2363042" y="306846"/>
                    <a:ext cx="41065" cy="28948"/>
                  </a:xfrm>
                  <a:custGeom>
                    <a:avLst/>
                    <a:gdLst/>
                    <a:ahLst/>
                    <a:cxnLst/>
                    <a:rect l="l" t="t" r="r" b="b"/>
                    <a:pathLst>
                      <a:path w="1342" h="946" extrusionOk="0">
                        <a:moveTo>
                          <a:pt x="275" y="1"/>
                        </a:moveTo>
                        <a:cubicBezTo>
                          <a:pt x="183" y="62"/>
                          <a:pt x="122" y="107"/>
                          <a:pt x="31" y="184"/>
                        </a:cubicBezTo>
                        <a:lnTo>
                          <a:pt x="0" y="763"/>
                        </a:lnTo>
                        <a:cubicBezTo>
                          <a:pt x="92" y="823"/>
                          <a:pt x="153" y="869"/>
                          <a:pt x="244" y="945"/>
                        </a:cubicBezTo>
                        <a:lnTo>
                          <a:pt x="1082" y="945"/>
                        </a:lnTo>
                        <a:cubicBezTo>
                          <a:pt x="1174" y="884"/>
                          <a:pt x="1235" y="839"/>
                          <a:pt x="1326" y="763"/>
                        </a:cubicBezTo>
                        <a:lnTo>
                          <a:pt x="1341" y="184"/>
                        </a:lnTo>
                        <a:cubicBezTo>
                          <a:pt x="1250" y="123"/>
                          <a:pt x="1219" y="77"/>
                          <a:pt x="1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2404994" y="306846"/>
                    <a:ext cx="41065" cy="28948"/>
                  </a:xfrm>
                  <a:custGeom>
                    <a:avLst/>
                    <a:gdLst/>
                    <a:ahLst/>
                    <a:cxnLst/>
                    <a:rect l="l" t="t" r="r" b="b"/>
                    <a:pathLst>
                      <a:path w="1342" h="946" extrusionOk="0">
                        <a:moveTo>
                          <a:pt x="260" y="1"/>
                        </a:moveTo>
                        <a:cubicBezTo>
                          <a:pt x="168" y="62"/>
                          <a:pt x="107" y="107"/>
                          <a:pt x="16" y="184"/>
                        </a:cubicBezTo>
                        <a:lnTo>
                          <a:pt x="1" y="763"/>
                        </a:lnTo>
                        <a:cubicBezTo>
                          <a:pt x="92" y="823"/>
                          <a:pt x="153" y="869"/>
                          <a:pt x="244" y="945"/>
                        </a:cubicBezTo>
                        <a:lnTo>
                          <a:pt x="1082" y="945"/>
                        </a:lnTo>
                        <a:cubicBezTo>
                          <a:pt x="1174" y="884"/>
                          <a:pt x="1235" y="839"/>
                          <a:pt x="1326" y="763"/>
                        </a:cubicBezTo>
                        <a:lnTo>
                          <a:pt x="1341" y="184"/>
                        </a:lnTo>
                        <a:cubicBezTo>
                          <a:pt x="1250" y="123"/>
                          <a:pt x="1189" y="77"/>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2446947" y="306846"/>
                    <a:ext cx="40606" cy="28948"/>
                  </a:xfrm>
                  <a:custGeom>
                    <a:avLst/>
                    <a:gdLst/>
                    <a:ahLst/>
                    <a:cxnLst/>
                    <a:rect l="l" t="t" r="r" b="b"/>
                    <a:pathLst>
                      <a:path w="1327" h="946" extrusionOk="0">
                        <a:moveTo>
                          <a:pt x="260" y="1"/>
                        </a:moveTo>
                        <a:cubicBezTo>
                          <a:pt x="169" y="62"/>
                          <a:pt x="108" y="107"/>
                          <a:pt x="16" y="184"/>
                        </a:cubicBezTo>
                        <a:lnTo>
                          <a:pt x="1" y="763"/>
                        </a:lnTo>
                        <a:cubicBezTo>
                          <a:pt x="92" y="823"/>
                          <a:pt x="153" y="869"/>
                          <a:pt x="245" y="945"/>
                        </a:cubicBezTo>
                        <a:lnTo>
                          <a:pt x="1083" y="945"/>
                        </a:lnTo>
                        <a:cubicBezTo>
                          <a:pt x="1174" y="884"/>
                          <a:pt x="1235" y="839"/>
                          <a:pt x="1326" y="763"/>
                        </a:cubicBezTo>
                        <a:lnTo>
                          <a:pt x="1326" y="184"/>
                        </a:lnTo>
                        <a:cubicBezTo>
                          <a:pt x="1235" y="123"/>
                          <a:pt x="1174" y="77"/>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2488930" y="306846"/>
                    <a:ext cx="40576" cy="28948"/>
                  </a:xfrm>
                  <a:custGeom>
                    <a:avLst/>
                    <a:gdLst/>
                    <a:ahLst/>
                    <a:cxnLst/>
                    <a:rect l="l" t="t" r="r" b="b"/>
                    <a:pathLst>
                      <a:path w="1326" h="946" extrusionOk="0">
                        <a:moveTo>
                          <a:pt x="244" y="1"/>
                        </a:moveTo>
                        <a:cubicBezTo>
                          <a:pt x="153" y="62"/>
                          <a:pt x="92" y="107"/>
                          <a:pt x="0" y="184"/>
                        </a:cubicBezTo>
                        <a:lnTo>
                          <a:pt x="0" y="763"/>
                        </a:lnTo>
                        <a:cubicBezTo>
                          <a:pt x="92" y="823"/>
                          <a:pt x="153" y="869"/>
                          <a:pt x="244" y="945"/>
                        </a:cubicBezTo>
                        <a:lnTo>
                          <a:pt x="1082" y="945"/>
                        </a:lnTo>
                        <a:cubicBezTo>
                          <a:pt x="1173" y="884"/>
                          <a:pt x="1234" y="839"/>
                          <a:pt x="1326" y="763"/>
                        </a:cubicBezTo>
                        <a:lnTo>
                          <a:pt x="1310" y="184"/>
                        </a:lnTo>
                        <a:cubicBezTo>
                          <a:pt x="1219" y="123"/>
                          <a:pt x="1158" y="77"/>
                          <a:pt x="10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2529934" y="306846"/>
                    <a:ext cx="41524" cy="28948"/>
                  </a:xfrm>
                  <a:custGeom>
                    <a:avLst/>
                    <a:gdLst/>
                    <a:ahLst/>
                    <a:cxnLst/>
                    <a:rect l="l" t="t" r="r" b="b"/>
                    <a:pathLst>
                      <a:path w="1357" h="946" extrusionOk="0">
                        <a:moveTo>
                          <a:pt x="260" y="1"/>
                        </a:moveTo>
                        <a:cubicBezTo>
                          <a:pt x="153" y="62"/>
                          <a:pt x="108" y="107"/>
                          <a:pt x="1" y="184"/>
                        </a:cubicBezTo>
                        <a:lnTo>
                          <a:pt x="31" y="763"/>
                        </a:lnTo>
                        <a:cubicBezTo>
                          <a:pt x="123" y="823"/>
                          <a:pt x="184" y="869"/>
                          <a:pt x="275" y="945"/>
                        </a:cubicBezTo>
                        <a:lnTo>
                          <a:pt x="1113" y="945"/>
                        </a:lnTo>
                        <a:cubicBezTo>
                          <a:pt x="1205" y="884"/>
                          <a:pt x="1266" y="839"/>
                          <a:pt x="1357" y="763"/>
                        </a:cubicBezTo>
                        <a:lnTo>
                          <a:pt x="1342" y="184"/>
                        </a:lnTo>
                        <a:cubicBezTo>
                          <a:pt x="1220" y="123"/>
                          <a:pt x="1189" y="77"/>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2571917" y="306846"/>
                    <a:ext cx="41524" cy="28948"/>
                  </a:xfrm>
                  <a:custGeom>
                    <a:avLst/>
                    <a:gdLst/>
                    <a:ahLst/>
                    <a:cxnLst/>
                    <a:rect l="l" t="t" r="r" b="b"/>
                    <a:pathLst>
                      <a:path w="1357" h="946" extrusionOk="0">
                        <a:moveTo>
                          <a:pt x="259" y="1"/>
                        </a:moveTo>
                        <a:cubicBezTo>
                          <a:pt x="153" y="62"/>
                          <a:pt x="107" y="107"/>
                          <a:pt x="0" y="184"/>
                        </a:cubicBezTo>
                        <a:lnTo>
                          <a:pt x="31" y="763"/>
                        </a:lnTo>
                        <a:cubicBezTo>
                          <a:pt x="122" y="823"/>
                          <a:pt x="183" y="869"/>
                          <a:pt x="274" y="945"/>
                        </a:cubicBezTo>
                        <a:lnTo>
                          <a:pt x="1112" y="945"/>
                        </a:lnTo>
                        <a:cubicBezTo>
                          <a:pt x="1204" y="884"/>
                          <a:pt x="1265" y="839"/>
                          <a:pt x="1356" y="763"/>
                        </a:cubicBezTo>
                        <a:lnTo>
                          <a:pt x="1326" y="184"/>
                        </a:lnTo>
                        <a:cubicBezTo>
                          <a:pt x="1219" y="123"/>
                          <a:pt x="1173" y="77"/>
                          <a:pt x="1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2361175" y="336681"/>
                    <a:ext cx="41983" cy="29866"/>
                  </a:xfrm>
                  <a:custGeom>
                    <a:avLst/>
                    <a:gdLst/>
                    <a:ahLst/>
                    <a:cxnLst/>
                    <a:rect l="l" t="t" r="r" b="b"/>
                    <a:pathLst>
                      <a:path w="1372" h="976" extrusionOk="0">
                        <a:moveTo>
                          <a:pt x="305" y="1"/>
                        </a:moveTo>
                        <a:cubicBezTo>
                          <a:pt x="183" y="62"/>
                          <a:pt x="138" y="92"/>
                          <a:pt x="31" y="168"/>
                        </a:cubicBezTo>
                        <a:lnTo>
                          <a:pt x="1" y="778"/>
                        </a:lnTo>
                        <a:cubicBezTo>
                          <a:pt x="92" y="854"/>
                          <a:pt x="153" y="900"/>
                          <a:pt x="244" y="976"/>
                        </a:cubicBezTo>
                        <a:lnTo>
                          <a:pt x="1082" y="976"/>
                        </a:lnTo>
                        <a:cubicBezTo>
                          <a:pt x="1189" y="900"/>
                          <a:pt x="1250" y="854"/>
                          <a:pt x="1341" y="778"/>
                        </a:cubicBezTo>
                        <a:lnTo>
                          <a:pt x="1372" y="168"/>
                        </a:lnTo>
                        <a:cubicBezTo>
                          <a:pt x="1280" y="123"/>
                          <a:pt x="1235" y="77"/>
                          <a:pt x="1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2403617" y="336681"/>
                    <a:ext cx="41983" cy="29866"/>
                  </a:xfrm>
                  <a:custGeom>
                    <a:avLst/>
                    <a:gdLst/>
                    <a:ahLst/>
                    <a:cxnLst/>
                    <a:rect l="l" t="t" r="r" b="b"/>
                    <a:pathLst>
                      <a:path w="1372" h="976" extrusionOk="0">
                        <a:moveTo>
                          <a:pt x="274" y="1"/>
                        </a:moveTo>
                        <a:cubicBezTo>
                          <a:pt x="168" y="62"/>
                          <a:pt x="122" y="92"/>
                          <a:pt x="15" y="168"/>
                        </a:cubicBezTo>
                        <a:lnTo>
                          <a:pt x="0" y="778"/>
                        </a:lnTo>
                        <a:cubicBezTo>
                          <a:pt x="91" y="854"/>
                          <a:pt x="152" y="900"/>
                          <a:pt x="244" y="976"/>
                        </a:cubicBezTo>
                        <a:lnTo>
                          <a:pt x="1097" y="976"/>
                        </a:lnTo>
                        <a:cubicBezTo>
                          <a:pt x="1204" y="900"/>
                          <a:pt x="1265" y="854"/>
                          <a:pt x="1356" y="778"/>
                        </a:cubicBezTo>
                        <a:lnTo>
                          <a:pt x="1371" y="168"/>
                        </a:lnTo>
                        <a:cubicBezTo>
                          <a:pt x="1280" y="123"/>
                          <a:pt x="1219" y="77"/>
                          <a:pt x="1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2446029" y="336681"/>
                    <a:ext cx="41524" cy="29866"/>
                  </a:xfrm>
                  <a:custGeom>
                    <a:avLst/>
                    <a:gdLst/>
                    <a:ahLst/>
                    <a:cxnLst/>
                    <a:rect l="l" t="t" r="r" b="b"/>
                    <a:pathLst>
                      <a:path w="1357" h="976" extrusionOk="0">
                        <a:moveTo>
                          <a:pt x="275" y="1"/>
                        </a:moveTo>
                        <a:cubicBezTo>
                          <a:pt x="183" y="62"/>
                          <a:pt x="122" y="92"/>
                          <a:pt x="31" y="168"/>
                        </a:cubicBezTo>
                        <a:lnTo>
                          <a:pt x="0" y="778"/>
                        </a:lnTo>
                        <a:cubicBezTo>
                          <a:pt x="92" y="854"/>
                          <a:pt x="153" y="900"/>
                          <a:pt x="259" y="976"/>
                        </a:cubicBezTo>
                        <a:lnTo>
                          <a:pt x="1113" y="976"/>
                        </a:lnTo>
                        <a:cubicBezTo>
                          <a:pt x="1204" y="900"/>
                          <a:pt x="1265" y="854"/>
                          <a:pt x="1356" y="778"/>
                        </a:cubicBezTo>
                        <a:lnTo>
                          <a:pt x="1356" y="168"/>
                        </a:lnTo>
                        <a:cubicBezTo>
                          <a:pt x="1265" y="123"/>
                          <a:pt x="1204" y="77"/>
                          <a:pt x="1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2488930" y="336681"/>
                    <a:ext cx="41035" cy="29866"/>
                  </a:xfrm>
                  <a:custGeom>
                    <a:avLst/>
                    <a:gdLst/>
                    <a:ahLst/>
                    <a:cxnLst/>
                    <a:rect l="l" t="t" r="r" b="b"/>
                    <a:pathLst>
                      <a:path w="1341" h="976" extrusionOk="0">
                        <a:moveTo>
                          <a:pt x="244" y="1"/>
                        </a:moveTo>
                        <a:cubicBezTo>
                          <a:pt x="153" y="62"/>
                          <a:pt x="92" y="92"/>
                          <a:pt x="0" y="168"/>
                        </a:cubicBezTo>
                        <a:lnTo>
                          <a:pt x="0" y="778"/>
                        </a:lnTo>
                        <a:cubicBezTo>
                          <a:pt x="92" y="854"/>
                          <a:pt x="153" y="900"/>
                          <a:pt x="244" y="976"/>
                        </a:cubicBezTo>
                        <a:lnTo>
                          <a:pt x="1097" y="976"/>
                        </a:lnTo>
                        <a:cubicBezTo>
                          <a:pt x="1189" y="900"/>
                          <a:pt x="1250" y="854"/>
                          <a:pt x="1341" y="778"/>
                        </a:cubicBezTo>
                        <a:lnTo>
                          <a:pt x="1326" y="168"/>
                        </a:lnTo>
                        <a:cubicBezTo>
                          <a:pt x="1234" y="123"/>
                          <a:pt x="1173" y="77"/>
                          <a:pt x="10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2529934" y="336681"/>
                    <a:ext cx="42014" cy="29866"/>
                  </a:xfrm>
                  <a:custGeom>
                    <a:avLst/>
                    <a:gdLst/>
                    <a:ahLst/>
                    <a:cxnLst/>
                    <a:rect l="l" t="t" r="r" b="b"/>
                    <a:pathLst>
                      <a:path w="1373" h="976" extrusionOk="0">
                        <a:moveTo>
                          <a:pt x="260" y="1"/>
                        </a:moveTo>
                        <a:cubicBezTo>
                          <a:pt x="153" y="62"/>
                          <a:pt x="108" y="92"/>
                          <a:pt x="1" y="168"/>
                        </a:cubicBezTo>
                        <a:lnTo>
                          <a:pt x="31" y="778"/>
                        </a:lnTo>
                        <a:cubicBezTo>
                          <a:pt x="123" y="854"/>
                          <a:pt x="184" y="900"/>
                          <a:pt x="275" y="976"/>
                        </a:cubicBezTo>
                        <a:lnTo>
                          <a:pt x="1128" y="976"/>
                        </a:lnTo>
                        <a:cubicBezTo>
                          <a:pt x="1220" y="900"/>
                          <a:pt x="1281" y="854"/>
                          <a:pt x="1372" y="778"/>
                        </a:cubicBezTo>
                        <a:lnTo>
                          <a:pt x="1357" y="168"/>
                        </a:lnTo>
                        <a:cubicBezTo>
                          <a:pt x="1266" y="123"/>
                          <a:pt x="1205" y="77"/>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2572835" y="336681"/>
                    <a:ext cx="42473" cy="29866"/>
                  </a:xfrm>
                  <a:custGeom>
                    <a:avLst/>
                    <a:gdLst/>
                    <a:ahLst/>
                    <a:cxnLst/>
                    <a:rect l="l" t="t" r="r" b="b"/>
                    <a:pathLst>
                      <a:path w="1388" h="976" extrusionOk="0">
                        <a:moveTo>
                          <a:pt x="244" y="1"/>
                        </a:moveTo>
                        <a:cubicBezTo>
                          <a:pt x="153" y="62"/>
                          <a:pt x="92" y="92"/>
                          <a:pt x="1" y="168"/>
                        </a:cubicBezTo>
                        <a:lnTo>
                          <a:pt x="16" y="778"/>
                        </a:lnTo>
                        <a:cubicBezTo>
                          <a:pt x="123" y="854"/>
                          <a:pt x="183" y="900"/>
                          <a:pt x="275" y="976"/>
                        </a:cubicBezTo>
                        <a:lnTo>
                          <a:pt x="1143" y="976"/>
                        </a:lnTo>
                        <a:cubicBezTo>
                          <a:pt x="1235" y="900"/>
                          <a:pt x="1296" y="854"/>
                          <a:pt x="1387" y="778"/>
                        </a:cubicBezTo>
                        <a:lnTo>
                          <a:pt x="1341" y="168"/>
                        </a:lnTo>
                        <a:cubicBezTo>
                          <a:pt x="1235" y="123"/>
                          <a:pt x="1189" y="77"/>
                          <a:pt x="10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2359309" y="367006"/>
                    <a:ext cx="42473" cy="30784"/>
                  </a:xfrm>
                  <a:custGeom>
                    <a:avLst/>
                    <a:gdLst/>
                    <a:ahLst/>
                    <a:cxnLst/>
                    <a:rect l="l" t="t" r="r" b="b"/>
                    <a:pathLst>
                      <a:path w="1388" h="1006" extrusionOk="0">
                        <a:moveTo>
                          <a:pt x="305" y="0"/>
                        </a:moveTo>
                        <a:cubicBezTo>
                          <a:pt x="199" y="76"/>
                          <a:pt x="138" y="122"/>
                          <a:pt x="46" y="198"/>
                        </a:cubicBezTo>
                        <a:lnTo>
                          <a:pt x="1" y="823"/>
                        </a:lnTo>
                        <a:cubicBezTo>
                          <a:pt x="92" y="899"/>
                          <a:pt x="153" y="930"/>
                          <a:pt x="244" y="1006"/>
                        </a:cubicBezTo>
                        <a:lnTo>
                          <a:pt x="1113" y="1006"/>
                        </a:lnTo>
                        <a:cubicBezTo>
                          <a:pt x="1219" y="930"/>
                          <a:pt x="1280" y="899"/>
                          <a:pt x="1372" y="823"/>
                        </a:cubicBezTo>
                        <a:lnTo>
                          <a:pt x="1387" y="198"/>
                        </a:lnTo>
                        <a:cubicBezTo>
                          <a:pt x="1296" y="122"/>
                          <a:pt x="1265" y="76"/>
                          <a:pt x="1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2402669" y="367006"/>
                    <a:ext cx="42473" cy="30784"/>
                  </a:xfrm>
                  <a:custGeom>
                    <a:avLst/>
                    <a:gdLst/>
                    <a:ahLst/>
                    <a:cxnLst/>
                    <a:rect l="l" t="t" r="r" b="b"/>
                    <a:pathLst>
                      <a:path w="1388" h="1006" extrusionOk="0">
                        <a:moveTo>
                          <a:pt x="275" y="0"/>
                        </a:moveTo>
                        <a:cubicBezTo>
                          <a:pt x="168" y="76"/>
                          <a:pt x="107" y="122"/>
                          <a:pt x="16" y="198"/>
                        </a:cubicBezTo>
                        <a:lnTo>
                          <a:pt x="1" y="823"/>
                        </a:lnTo>
                        <a:cubicBezTo>
                          <a:pt x="92" y="899"/>
                          <a:pt x="153" y="930"/>
                          <a:pt x="244" y="1006"/>
                        </a:cubicBezTo>
                        <a:lnTo>
                          <a:pt x="1098" y="1006"/>
                        </a:lnTo>
                        <a:cubicBezTo>
                          <a:pt x="1219" y="930"/>
                          <a:pt x="1265" y="899"/>
                          <a:pt x="1372" y="823"/>
                        </a:cubicBezTo>
                        <a:lnTo>
                          <a:pt x="1387" y="198"/>
                        </a:lnTo>
                        <a:cubicBezTo>
                          <a:pt x="1296" y="122"/>
                          <a:pt x="1235" y="76"/>
                          <a:pt x="1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2446029" y="367006"/>
                    <a:ext cx="41524" cy="30784"/>
                  </a:xfrm>
                  <a:custGeom>
                    <a:avLst/>
                    <a:gdLst/>
                    <a:ahLst/>
                    <a:cxnLst/>
                    <a:rect l="l" t="t" r="r" b="b"/>
                    <a:pathLst>
                      <a:path w="1357" h="1006" extrusionOk="0">
                        <a:moveTo>
                          <a:pt x="275" y="0"/>
                        </a:moveTo>
                        <a:cubicBezTo>
                          <a:pt x="183" y="76"/>
                          <a:pt x="122" y="122"/>
                          <a:pt x="31" y="198"/>
                        </a:cubicBezTo>
                        <a:lnTo>
                          <a:pt x="0" y="823"/>
                        </a:lnTo>
                        <a:cubicBezTo>
                          <a:pt x="92" y="899"/>
                          <a:pt x="153" y="930"/>
                          <a:pt x="259" y="1006"/>
                        </a:cubicBezTo>
                        <a:lnTo>
                          <a:pt x="1113" y="1006"/>
                        </a:lnTo>
                        <a:cubicBezTo>
                          <a:pt x="1204" y="930"/>
                          <a:pt x="1265" y="899"/>
                          <a:pt x="1356" y="823"/>
                        </a:cubicBezTo>
                        <a:lnTo>
                          <a:pt x="1356" y="198"/>
                        </a:lnTo>
                        <a:cubicBezTo>
                          <a:pt x="1265" y="122"/>
                          <a:pt x="1204" y="76"/>
                          <a:pt x="1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2489389" y="367006"/>
                    <a:ext cx="41524" cy="30784"/>
                  </a:xfrm>
                  <a:custGeom>
                    <a:avLst/>
                    <a:gdLst/>
                    <a:ahLst/>
                    <a:cxnLst/>
                    <a:rect l="l" t="t" r="r" b="b"/>
                    <a:pathLst>
                      <a:path w="1357" h="1006" extrusionOk="0">
                        <a:moveTo>
                          <a:pt x="244" y="0"/>
                        </a:moveTo>
                        <a:cubicBezTo>
                          <a:pt x="153" y="76"/>
                          <a:pt x="92" y="122"/>
                          <a:pt x="0" y="198"/>
                        </a:cubicBezTo>
                        <a:lnTo>
                          <a:pt x="0" y="823"/>
                        </a:lnTo>
                        <a:cubicBezTo>
                          <a:pt x="92" y="899"/>
                          <a:pt x="153" y="930"/>
                          <a:pt x="244" y="1006"/>
                        </a:cubicBezTo>
                        <a:lnTo>
                          <a:pt x="1097" y="1006"/>
                        </a:lnTo>
                        <a:cubicBezTo>
                          <a:pt x="1204" y="930"/>
                          <a:pt x="1250" y="899"/>
                          <a:pt x="1356" y="823"/>
                        </a:cubicBezTo>
                        <a:lnTo>
                          <a:pt x="1326" y="198"/>
                        </a:lnTo>
                        <a:cubicBezTo>
                          <a:pt x="1235" y="122"/>
                          <a:pt x="1174" y="76"/>
                          <a:pt x="10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2530883" y="367006"/>
                    <a:ext cx="42442" cy="30784"/>
                  </a:xfrm>
                  <a:custGeom>
                    <a:avLst/>
                    <a:gdLst/>
                    <a:ahLst/>
                    <a:cxnLst/>
                    <a:rect l="l" t="t" r="r" b="b"/>
                    <a:pathLst>
                      <a:path w="1387" h="1006" extrusionOk="0">
                        <a:moveTo>
                          <a:pt x="244" y="0"/>
                        </a:moveTo>
                        <a:cubicBezTo>
                          <a:pt x="153" y="76"/>
                          <a:pt x="92" y="122"/>
                          <a:pt x="0" y="198"/>
                        </a:cubicBezTo>
                        <a:lnTo>
                          <a:pt x="16" y="823"/>
                        </a:lnTo>
                        <a:cubicBezTo>
                          <a:pt x="122" y="899"/>
                          <a:pt x="183" y="930"/>
                          <a:pt x="275" y="1006"/>
                        </a:cubicBezTo>
                        <a:lnTo>
                          <a:pt x="1143" y="1006"/>
                        </a:lnTo>
                        <a:cubicBezTo>
                          <a:pt x="1235" y="930"/>
                          <a:pt x="1295" y="899"/>
                          <a:pt x="1387" y="823"/>
                        </a:cubicBezTo>
                        <a:lnTo>
                          <a:pt x="1372" y="198"/>
                        </a:lnTo>
                        <a:cubicBezTo>
                          <a:pt x="1265" y="122"/>
                          <a:pt x="1219" y="76"/>
                          <a:pt x="10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2574243" y="367006"/>
                    <a:ext cx="42932" cy="30784"/>
                  </a:xfrm>
                  <a:custGeom>
                    <a:avLst/>
                    <a:gdLst/>
                    <a:ahLst/>
                    <a:cxnLst/>
                    <a:rect l="l" t="t" r="r" b="b"/>
                    <a:pathLst>
                      <a:path w="1403" h="1006" extrusionOk="0">
                        <a:moveTo>
                          <a:pt x="259" y="0"/>
                        </a:moveTo>
                        <a:cubicBezTo>
                          <a:pt x="153" y="76"/>
                          <a:pt x="92" y="122"/>
                          <a:pt x="0" y="198"/>
                        </a:cubicBezTo>
                        <a:lnTo>
                          <a:pt x="31" y="823"/>
                        </a:lnTo>
                        <a:cubicBezTo>
                          <a:pt x="137" y="899"/>
                          <a:pt x="198" y="930"/>
                          <a:pt x="290" y="1006"/>
                        </a:cubicBezTo>
                        <a:lnTo>
                          <a:pt x="1143" y="1006"/>
                        </a:lnTo>
                        <a:cubicBezTo>
                          <a:pt x="1234" y="930"/>
                          <a:pt x="1295" y="899"/>
                          <a:pt x="1402" y="823"/>
                        </a:cubicBezTo>
                        <a:lnTo>
                          <a:pt x="1356" y="198"/>
                        </a:lnTo>
                        <a:cubicBezTo>
                          <a:pt x="1250" y="122"/>
                          <a:pt x="1189" y="76"/>
                          <a:pt x="1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2357442" y="398218"/>
                    <a:ext cx="43391" cy="31763"/>
                  </a:xfrm>
                  <a:custGeom>
                    <a:avLst/>
                    <a:gdLst/>
                    <a:ahLst/>
                    <a:cxnLst/>
                    <a:rect l="l" t="t" r="r" b="b"/>
                    <a:pathLst>
                      <a:path w="1418" h="1038" extrusionOk="0">
                        <a:moveTo>
                          <a:pt x="305" y="1"/>
                        </a:moveTo>
                        <a:cubicBezTo>
                          <a:pt x="199" y="92"/>
                          <a:pt x="138" y="123"/>
                          <a:pt x="46" y="199"/>
                        </a:cubicBezTo>
                        <a:lnTo>
                          <a:pt x="1" y="854"/>
                        </a:lnTo>
                        <a:cubicBezTo>
                          <a:pt x="107" y="930"/>
                          <a:pt x="153" y="961"/>
                          <a:pt x="260" y="1037"/>
                        </a:cubicBezTo>
                        <a:lnTo>
                          <a:pt x="1128" y="1037"/>
                        </a:lnTo>
                        <a:cubicBezTo>
                          <a:pt x="1250" y="961"/>
                          <a:pt x="1296" y="930"/>
                          <a:pt x="1402" y="854"/>
                        </a:cubicBezTo>
                        <a:lnTo>
                          <a:pt x="1418" y="199"/>
                        </a:lnTo>
                        <a:cubicBezTo>
                          <a:pt x="1326" y="123"/>
                          <a:pt x="1265" y="92"/>
                          <a:pt x="11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2401261" y="398218"/>
                    <a:ext cx="43391" cy="31763"/>
                  </a:xfrm>
                  <a:custGeom>
                    <a:avLst/>
                    <a:gdLst/>
                    <a:ahLst/>
                    <a:cxnLst/>
                    <a:rect l="l" t="t" r="r" b="b"/>
                    <a:pathLst>
                      <a:path w="1418" h="1038" extrusionOk="0">
                        <a:moveTo>
                          <a:pt x="290" y="1"/>
                        </a:moveTo>
                        <a:cubicBezTo>
                          <a:pt x="168" y="92"/>
                          <a:pt x="123" y="123"/>
                          <a:pt x="16" y="199"/>
                        </a:cubicBezTo>
                        <a:lnTo>
                          <a:pt x="1" y="854"/>
                        </a:lnTo>
                        <a:cubicBezTo>
                          <a:pt x="92" y="930"/>
                          <a:pt x="153" y="961"/>
                          <a:pt x="245" y="1037"/>
                        </a:cubicBezTo>
                        <a:lnTo>
                          <a:pt x="1128" y="1037"/>
                        </a:lnTo>
                        <a:cubicBezTo>
                          <a:pt x="1235" y="961"/>
                          <a:pt x="1296" y="930"/>
                          <a:pt x="1387" y="854"/>
                        </a:cubicBezTo>
                        <a:lnTo>
                          <a:pt x="1418" y="199"/>
                        </a:lnTo>
                        <a:cubicBezTo>
                          <a:pt x="1296" y="123"/>
                          <a:pt x="1265" y="92"/>
                          <a:pt x="1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2445111" y="398218"/>
                    <a:ext cx="42442" cy="31763"/>
                  </a:xfrm>
                  <a:custGeom>
                    <a:avLst/>
                    <a:gdLst/>
                    <a:ahLst/>
                    <a:cxnLst/>
                    <a:rect l="l" t="t" r="r" b="b"/>
                    <a:pathLst>
                      <a:path w="1387" h="1038" extrusionOk="0">
                        <a:moveTo>
                          <a:pt x="289" y="1"/>
                        </a:moveTo>
                        <a:cubicBezTo>
                          <a:pt x="168" y="92"/>
                          <a:pt x="107" y="123"/>
                          <a:pt x="15" y="199"/>
                        </a:cubicBezTo>
                        <a:lnTo>
                          <a:pt x="0" y="854"/>
                        </a:lnTo>
                        <a:cubicBezTo>
                          <a:pt x="91" y="930"/>
                          <a:pt x="152" y="961"/>
                          <a:pt x="244" y="1037"/>
                        </a:cubicBezTo>
                        <a:lnTo>
                          <a:pt x="1127" y="1037"/>
                        </a:lnTo>
                        <a:cubicBezTo>
                          <a:pt x="1234" y="961"/>
                          <a:pt x="1295" y="930"/>
                          <a:pt x="1386" y="854"/>
                        </a:cubicBezTo>
                        <a:lnTo>
                          <a:pt x="1386" y="199"/>
                        </a:lnTo>
                        <a:cubicBezTo>
                          <a:pt x="1295" y="123"/>
                          <a:pt x="1234" y="92"/>
                          <a:pt x="1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2488930" y="398218"/>
                    <a:ext cx="42442" cy="31763"/>
                  </a:xfrm>
                  <a:custGeom>
                    <a:avLst/>
                    <a:gdLst/>
                    <a:ahLst/>
                    <a:cxnLst/>
                    <a:rect l="l" t="t" r="r" b="b"/>
                    <a:pathLst>
                      <a:path w="1387" h="1038" extrusionOk="0">
                        <a:moveTo>
                          <a:pt x="244" y="1"/>
                        </a:moveTo>
                        <a:cubicBezTo>
                          <a:pt x="153" y="92"/>
                          <a:pt x="92" y="123"/>
                          <a:pt x="0" y="199"/>
                        </a:cubicBezTo>
                        <a:lnTo>
                          <a:pt x="0" y="854"/>
                        </a:lnTo>
                        <a:cubicBezTo>
                          <a:pt x="107" y="930"/>
                          <a:pt x="168" y="961"/>
                          <a:pt x="259" y="1037"/>
                        </a:cubicBezTo>
                        <a:lnTo>
                          <a:pt x="1143" y="1037"/>
                        </a:lnTo>
                        <a:cubicBezTo>
                          <a:pt x="1234" y="961"/>
                          <a:pt x="1295" y="930"/>
                          <a:pt x="1387" y="854"/>
                        </a:cubicBezTo>
                        <a:lnTo>
                          <a:pt x="1371" y="199"/>
                        </a:lnTo>
                        <a:cubicBezTo>
                          <a:pt x="1265" y="123"/>
                          <a:pt x="1219" y="92"/>
                          <a:pt x="11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2531342" y="398218"/>
                    <a:ext cx="42932" cy="31763"/>
                  </a:xfrm>
                  <a:custGeom>
                    <a:avLst/>
                    <a:gdLst/>
                    <a:ahLst/>
                    <a:cxnLst/>
                    <a:rect l="l" t="t" r="r" b="b"/>
                    <a:pathLst>
                      <a:path w="1403" h="1038" extrusionOk="0">
                        <a:moveTo>
                          <a:pt x="244" y="1"/>
                        </a:moveTo>
                        <a:cubicBezTo>
                          <a:pt x="153" y="92"/>
                          <a:pt x="92" y="123"/>
                          <a:pt x="1" y="199"/>
                        </a:cubicBezTo>
                        <a:lnTo>
                          <a:pt x="16" y="854"/>
                        </a:lnTo>
                        <a:cubicBezTo>
                          <a:pt x="138" y="930"/>
                          <a:pt x="183" y="961"/>
                          <a:pt x="290" y="1037"/>
                        </a:cubicBezTo>
                        <a:lnTo>
                          <a:pt x="1159" y="1037"/>
                        </a:lnTo>
                        <a:cubicBezTo>
                          <a:pt x="1250" y="961"/>
                          <a:pt x="1311" y="930"/>
                          <a:pt x="1402" y="854"/>
                        </a:cubicBezTo>
                        <a:lnTo>
                          <a:pt x="1387" y="199"/>
                        </a:lnTo>
                        <a:cubicBezTo>
                          <a:pt x="1296" y="123"/>
                          <a:pt x="1235" y="92"/>
                          <a:pt x="11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2575651" y="398218"/>
                    <a:ext cx="42901" cy="31763"/>
                  </a:xfrm>
                  <a:custGeom>
                    <a:avLst/>
                    <a:gdLst/>
                    <a:ahLst/>
                    <a:cxnLst/>
                    <a:rect l="l" t="t" r="r" b="b"/>
                    <a:pathLst>
                      <a:path w="1402" h="1038" extrusionOk="0">
                        <a:moveTo>
                          <a:pt x="244" y="1"/>
                        </a:moveTo>
                        <a:cubicBezTo>
                          <a:pt x="152" y="92"/>
                          <a:pt x="91" y="123"/>
                          <a:pt x="0" y="199"/>
                        </a:cubicBezTo>
                        <a:lnTo>
                          <a:pt x="15" y="854"/>
                        </a:lnTo>
                        <a:cubicBezTo>
                          <a:pt x="122" y="930"/>
                          <a:pt x="183" y="961"/>
                          <a:pt x="274" y="1037"/>
                        </a:cubicBezTo>
                        <a:lnTo>
                          <a:pt x="1158" y="1037"/>
                        </a:lnTo>
                        <a:cubicBezTo>
                          <a:pt x="1249" y="961"/>
                          <a:pt x="1310" y="930"/>
                          <a:pt x="1402" y="854"/>
                        </a:cubicBezTo>
                        <a:lnTo>
                          <a:pt x="1371" y="199"/>
                        </a:lnTo>
                        <a:cubicBezTo>
                          <a:pt x="1249" y="123"/>
                          <a:pt x="1204" y="92"/>
                          <a:pt x="1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2623203" y="195890"/>
                    <a:ext cx="40576" cy="25673"/>
                  </a:xfrm>
                  <a:custGeom>
                    <a:avLst/>
                    <a:gdLst/>
                    <a:ahLst/>
                    <a:cxnLst/>
                    <a:rect l="l" t="t" r="r" b="b"/>
                    <a:pathLst>
                      <a:path w="1326" h="839" extrusionOk="0">
                        <a:moveTo>
                          <a:pt x="229" y="1"/>
                        </a:moveTo>
                        <a:cubicBezTo>
                          <a:pt x="137" y="46"/>
                          <a:pt x="107" y="92"/>
                          <a:pt x="0" y="153"/>
                        </a:cubicBezTo>
                        <a:lnTo>
                          <a:pt x="46" y="686"/>
                        </a:lnTo>
                        <a:cubicBezTo>
                          <a:pt x="137" y="732"/>
                          <a:pt x="198" y="778"/>
                          <a:pt x="290" y="839"/>
                        </a:cubicBezTo>
                        <a:lnTo>
                          <a:pt x="1097" y="839"/>
                        </a:lnTo>
                        <a:cubicBezTo>
                          <a:pt x="1189" y="778"/>
                          <a:pt x="1219" y="732"/>
                          <a:pt x="1326" y="686"/>
                        </a:cubicBezTo>
                        <a:lnTo>
                          <a:pt x="1280" y="153"/>
                        </a:lnTo>
                        <a:cubicBezTo>
                          <a:pt x="1189" y="92"/>
                          <a:pt x="1143" y="46"/>
                          <a:pt x="10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2663748" y="195890"/>
                    <a:ext cx="40117" cy="25673"/>
                  </a:xfrm>
                  <a:custGeom>
                    <a:avLst/>
                    <a:gdLst/>
                    <a:ahLst/>
                    <a:cxnLst/>
                    <a:rect l="l" t="t" r="r" b="b"/>
                    <a:pathLst>
                      <a:path w="1311" h="839" extrusionOk="0">
                        <a:moveTo>
                          <a:pt x="229" y="1"/>
                        </a:moveTo>
                        <a:cubicBezTo>
                          <a:pt x="123" y="46"/>
                          <a:pt x="92" y="92"/>
                          <a:pt x="1" y="153"/>
                        </a:cubicBezTo>
                        <a:lnTo>
                          <a:pt x="31" y="686"/>
                        </a:lnTo>
                        <a:cubicBezTo>
                          <a:pt x="123" y="732"/>
                          <a:pt x="183" y="778"/>
                          <a:pt x="275" y="839"/>
                        </a:cubicBezTo>
                        <a:lnTo>
                          <a:pt x="1082" y="839"/>
                        </a:lnTo>
                        <a:cubicBezTo>
                          <a:pt x="1174" y="778"/>
                          <a:pt x="1220" y="732"/>
                          <a:pt x="1311" y="686"/>
                        </a:cubicBezTo>
                        <a:lnTo>
                          <a:pt x="1250" y="153"/>
                        </a:lnTo>
                        <a:cubicBezTo>
                          <a:pt x="1159" y="92"/>
                          <a:pt x="1098" y="46"/>
                          <a:pt x="10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2703375" y="195890"/>
                    <a:ext cx="40147" cy="25673"/>
                  </a:xfrm>
                  <a:custGeom>
                    <a:avLst/>
                    <a:gdLst/>
                    <a:ahLst/>
                    <a:cxnLst/>
                    <a:rect l="l" t="t" r="r" b="b"/>
                    <a:pathLst>
                      <a:path w="1312" h="839" extrusionOk="0">
                        <a:moveTo>
                          <a:pt x="199" y="1"/>
                        </a:moveTo>
                        <a:cubicBezTo>
                          <a:pt x="123" y="46"/>
                          <a:pt x="62" y="92"/>
                          <a:pt x="1" y="153"/>
                        </a:cubicBezTo>
                        <a:lnTo>
                          <a:pt x="46" y="686"/>
                        </a:lnTo>
                        <a:cubicBezTo>
                          <a:pt x="153" y="732"/>
                          <a:pt x="199" y="778"/>
                          <a:pt x="305" y="839"/>
                        </a:cubicBezTo>
                        <a:lnTo>
                          <a:pt x="1098" y="839"/>
                        </a:lnTo>
                        <a:cubicBezTo>
                          <a:pt x="1174" y="778"/>
                          <a:pt x="1235" y="732"/>
                          <a:pt x="1311" y="686"/>
                        </a:cubicBezTo>
                        <a:lnTo>
                          <a:pt x="1250" y="153"/>
                        </a:lnTo>
                        <a:cubicBezTo>
                          <a:pt x="1159" y="92"/>
                          <a:pt x="1098" y="46"/>
                          <a:pt x="1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2743492" y="195890"/>
                    <a:ext cx="40117" cy="25673"/>
                  </a:xfrm>
                  <a:custGeom>
                    <a:avLst/>
                    <a:gdLst/>
                    <a:ahLst/>
                    <a:cxnLst/>
                    <a:rect l="l" t="t" r="r" b="b"/>
                    <a:pathLst>
                      <a:path w="1311" h="839" extrusionOk="0">
                        <a:moveTo>
                          <a:pt x="213" y="1"/>
                        </a:moveTo>
                        <a:cubicBezTo>
                          <a:pt x="122" y="46"/>
                          <a:pt x="76" y="92"/>
                          <a:pt x="0" y="153"/>
                        </a:cubicBezTo>
                        <a:lnTo>
                          <a:pt x="61" y="686"/>
                        </a:lnTo>
                        <a:cubicBezTo>
                          <a:pt x="152" y="732"/>
                          <a:pt x="213" y="778"/>
                          <a:pt x="305" y="839"/>
                        </a:cubicBezTo>
                        <a:lnTo>
                          <a:pt x="1097" y="839"/>
                        </a:lnTo>
                        <a:cubicBezTo>
                          <a:pt x="1173" y="778"/>
                          <a:pt x="1234" y="732"/>
                          <a:pt x="1310" y="686"/>
                        </a:cubicBezTo>
                        <a:lnTo>
                          <a:pt x="1234" y="153"/>
                        </a:lnTo>
                        <a:cubicBezTo>
                          <a:pt x="1143" y="92"/>
                          <a:pt x="1082" y="46"/>
                          <a:pt x="1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2781711" y="195890"/>
                    <a:ext cx="41524" cy="25673"/>
                  </a:xfrm>
                  <a:custGeom>
                    <a:avLst/>
                    <a:gdLst/>
                    <a:ahLst/>
                    <a:cxnLst/>
                    <a:rect l="l" t="t" r="r" b="b"/>
                    <a:pathLst>
                      <a:path w="1357" h="839" extrusionOk="0">
                        <a:moveTo>
                          <a:pt x="214" y="1"/>
                        </a:moveTo>
                        <a:cubicBezTo>
                          <a:pt x="137" y="46"/>
                          <a:pt x="77" y="92"/>
                          <a:pt x="0" y="153"/>
                        </a:cubicBezTo>
                        <a:lnTo>
                          <a:pt x="77" y="686"/>
                        </a:lnTo>
                        <a:cubicBezTo>
                          <a:pt x="198" y="732"/>
                          <a:pt x="259" y="778"/>
                          <a:pt x="351" y="839"/>
                        </a:cubicBezTo>
                        <a:lnTo>
                          <a:pt x="1143" y="839"/>
                        </a:lnTo>
                        <a:cubicBezTo>
                          <a:pt x="1219" y="778"/>
                          <a:pt x="1280" y="732"/>
                          <a:pt x="1356" y="686"/>
                        </a:cubicBezTo>
                        <a:lnTo>
                          <a:pt x="1280" y="153"/>
                        </a:lnTo>
                        <a:cubicBezTo>
                          <a:pt x="1174" y="92"/>
                          <a:pt x="1113" y="46"/>
                          <a:pt x="10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2625070" y="222482"/>
                    <a:ext cx="41035" cy="27050"/>
                  </a:xfrm>
                  <a:custGeom>
                    <a:avLst/>
                    <a:gdLst/>
                    <a:ahLst/>
                    <a:cxnLst/>
                    <a:rect l="l" t="t" r="r" b="b"/>
                    <a:pathLst>
                      <a:path w="1341" h="884" extrusionOk="0">
                        <a:moveTo>
                          <a:pt x="229" y="0"/>
                        </a:moveTo>
                        <a:cubicBezTo>
                          <a:pt x="137" y="61"/>
                          <a:pt x="91" y="91"/>
                          <a:pt x="0" y="152"/>
                        </a:cubicBezTo>
                        <a:lnTo>
                          <a:pt x="46" y="701"/>
                        </a:lnTo>
                        <a:cubicBezTo>
                          <a:pt x="137" y="777"/>
                          <a:pt x="198" y="823"/>
                          <a:pt x="290" y="884"/>
                        </a:cubicBezTo>
                        <a:lnTo>
                          <a:pt x="1112" y="884"/>
                        </a:lnTo>
                        <a:cubicBezTo>
                          <a:pt x="1204" y="808"/>
                          <a:pt x="1234" y="762"/>
                          <a:pt x="1341" y="701"/>
                        </a:cubicBezTo>
                        <a:lnTo>
                          <a:pt x="1295" y="152"/>
                        </a:lnTo>
                        <a:cubicBezTo>
                          <a:pt x="1204" y="91"/>
                          <a:pt x="1143" y="61"/>
                          <a:pt x="10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2666074" y="222482"/>
                    <a:ext cx="40606" cy="27050"/>
                  </a:xfrm>
                  <a:custGeom>
                    <a:avLst/>
                    <a:gdLst/>
                    <a:ahLst/>
                    <a:cxnLst/>
                    <a:rect l="l" t="t" r="r" b="b"/>
                    <a:pathLst>
                      <a:path w="1327" h="884" extrusionOk="0">
                        <a:moveTo>
                          <a:pt x="229" y="0"/>
                        </a:moveTo>
                        <a:cubicBezTo>
                          <a:pt x="123" y="61"/>
                          <a:pt x="92" y="91"/>
                          <a:pt x="1" y="152"/>
                        </a:cubicBezTo>
                        <a:lnTo>
                          <a:pt x="31" y="701"/>
                        </a:lnTo>
                        <a:cubicBezTo>
                          <a:pt x="123" y="777"/>
                          <a:pt x="184" y="823"/>
                          <a:pt x="275" y="884"/>
                        </a:cubicBezTo>
                        <a:lnTo>
                          <a:pt x="1098" y="884"/>
                        </a:lnTo>
                        <a:cubicBezTo>
                          <a:pt x="1189" y="808"/>
                          <a:pt x="1235" y="762"/>
                          <a:pt x="1326" y="701"/>
                        </a:cubicBezTo>
                        <a:lnTo>
                          <a:pt x="1265" y="152"/>
                        </a:lnTo>
                        <a:cubicBezTo>
                          <a:pt x="1174" y="91"/>
                          <a:pt x="1113" y="61"/>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2705701" y="222482"/>
                    <a:ext cx="41065" cy="27050"/>
                  </a:xfrm>
                  <a:custGeom>
                    <a:avLst/>
                    <a:gdLst/>
                    <a:ahLst/>
                    <a:cxnLst/>
                    <a:rect l="l" t="t" r="r" b="b"/>
                    <a:pathLst>
                      <a:path w="1342" h="884" extrusionOk="0">
                        <a:moveTo>
                          <a:pt x="229" y="0"/>
                        </a:moveTo>
                        <a:cubicBezTo>
                          <a:pt x="123" y="61"/>
                          <a:pt x="92" y="91"/>
                          <a:pt x="1" y="152"/>
                        </a:cubicBezTo>
                        <a:lnTo>
                          <a:pt x="47" y="701"/>
                        </a:lnTo>
                        <a:cubicBezTo>
                          <a:pt x="153" y="777"/>
                          <a:pt x="199" y="823"/>
                          <a:pt x="306" y="884"/>
                        </a:cubicBezTo>
                        <a:lnTo>
                          <a:pt x="1113" y="884"/>
                        </a:lnTo>
                        <a:cubicBezTo>
                          <a:pt x="1220" y="808"/>
                          <a:pt x="1265" y="762"/>
                          <a:pt x="1342" y="701"/>
                        </a:cubicBezTo>
                        <a:lnTo>
                          <a:pt x="1296" y="152"/>
                        </a:lnTo>
                        <a:cubicBezTo>
                          <a:pt x="1174" y="91"/>
                          <a:pt x="1113" y="61"/>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2745817" y="222482"/>
                    <a:ext cx="41035" cy="27050"/>
                  </a:xfrm>
                  <a:custGeom>
                    <a:avLst/>
                    <a:gdLst/>
                    <a:ahLst/>
                    <a:cxnLst/>
                    <a:rect l="l" t="t" r="r" b="b"/>
                    <a:pathLst>
                      <a:path w="1341" h="884" extrusionOk="0">
                        <a:moveTo>
                          <a:pt x="198" y="0"/>
                        </a:moveTo>
                        <a:cubicBezTo>
                          <a:pt x="122" y="61"/>
                          <a:pt x="76" y="91"/>
                          <a:pt x="0" y="152"/>
                        </a:cubicBezTo>
                        <a:lnTo>
                          <a:pt x="46" y="701"/>
                        </a:lnTo>
                        <a:cubicBezTo>
                          <a:pt x="168" y="777"/>
                          <a:pt x="229" y="823"/>
                          <a:pt x="320" y="884"/>
                        </a:cubicBezTo>
                        <a:lnTo>
                          <a:pt x="1143" y="884"/>
                        </a:lnTo>
                        <a:cubicBezTo>
                          <a:pt x="1219" y="808"/>
                          <a:pt x="1280" y="762"/>
                          <a:pt x="1341" y="701"/>
                        </a:cubicBezTo>
                        <a:lnTo>
                          <a:pt x="1280" y="152"/>
                        </a:lnTo>
                        <a:cubicBezTo>
                          <a:pt x="1173" y="91"/>
                          <a:pt x="1128" y="61"/>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2785444" y="222482"/>
                    <a:ext cx="41983" cy="27050"/>
                  </a:xfrm>
                  <a:custGeom>
                    <a:avLst/>
                    <a:gdLst/>
                    <a:ahLst/>
                    <a:cxnLst/>
                    <a:rect l="l" t="t" r="r" b="b"/>
                    <a:pathLst>
                      <a:path w="1372" h="884" extrusionOk="0">
                        <a:moveTo>
                          <a:pt x="214" y="0"/>
                        </a:moveTo>
                        <a:cubicBezTo>
                          <a:pt x="137" y="61"/>
                          <a:pt x="76" y="91"/>
                          <a:pt x="0" y="152"/>
                        </a:cubicBezTo>
                        <a:lnTo>
                          <a:pt x="76" y="701"/>
                        </a:lnTo>
                        <a:cubicBezTo>
                          <a:pt x="183" y="777"/>
                          <a:pt x="244" y="823"/>
                          <a:pt x="335" y="884"/>
                        </a:cubicBezTo>
                        <a:lnTo>
                          <a:pt x="1158" y="884"/>
                        </a:lnTo>
                        <a:cubicBezTo>
                          <a:pt x="1234" y="808"/>
                          <a:pt x="1295" y="762"/>
                          <a:pt x="1371" y="701"/>
                        </a:cubicBezTo>
                        <a:lnTo>
                          <a:pt x="1295" y="152"/>
                        </a:lnTo>
                        <a:cubicBezTo>
                          <a:pt x="1204" y="91"/>
                          <a:pt x="1143" y="61"/>
                          <a:pt x="1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2627395" y="249961"/>
                    <a:ext cx="41065" cy="28030"/>
                  </a:xfrm>
                  <a:custGeom>
                    <a:avLst/>
                    <a:gdLst/>
                    <a:ahLst/>
                    <a:cxnLst/>
                    <a:rect l="l" t="t" r="r" b="b"/>
                    <a:pathLst>
                      <a:path w="1342" h="916" extrusionOk="0">
                        <a:moveTo>
                          <a:pt x="229" y="1"/>
                        </a:moveTo>
                        <a:cubicBezTo>
                          <a:pt x="137" y="77"/>
                          <a:pt x="92" y="108"/>
                          <a:pt x="0" y="169"/>
                        </a:cubicBezTo>
                        <a:lnTo>
                          <a:pt x="46" y="748"/>
                        </a:lnTo>
                        <a:cubicBezTo>
                          <a:pt x="137" y="824"/>
                          <a:pt x="198" y="854"/>
                          <a:pt x="290" y="915"/>
                        </a:cubicBezTo>
                        <a:lnTo>
                          <a:pt x="1112" y="915"/>
                        </a:lnTo>
                        <a:cubicBezTo>
                          <a:pt x="1204" y="839"/>
                          <a:pt x="1234" y="793"/>
                          <a:pt x="1341" y="748"/>
                        </a:cubicBezTo>
                        <a:lnTo>
                          <a:pt x="1295" y="169"/>
                        </a:lnTo>
                        <a:cubicBezTo>
                          <a:pt x="1204" y="92"/>
                          <a:pt x="1143" y="62"/>
                          <a:pt x="1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p:cNvSpPr/>
                  <p:nvPr/>
                </p:nvSpPr>
                <p:spPr>
                  <a:xfrm>
                    <a:off x="2668889" y="249961"/>
                    <a:ext cx="40576" cy="28030"/>
                  </a:xfrm>
                  <a:custGeom>
                    <a:avLst/>
                    <a:gdLst/>
                    <a:ahLst/>
                    <a:cxnLst/>
                    <a:rect l="l" t="t" r="r" b="b"/>
                    <a:pathLst>
                      <a:path w="1326" h="916" extrusionOk="0">
                        <a:moveTo>
                          <a:pt x="229" y="1"/>
                        </a:moveTo>
                        <a:cubicBezTo>
                          <a:pt x="137" y="77"/>
                          <a:pt x="92" y="108"/>
                          <a:pt x="0" y="169"/>
                        </a:cubicBezTo>
                        <a:lnTo>
                          <a:pt x="31" y="748"/>
                        </a:lnTo>
                        <a:cubicBezTo>
                          <a:pt x="137" y="824"/>
                          <a:pt x="183" y="854"/>
                          <a:pt x="290" y="915"/>
                        </a:cubicBezTo>
                        <a:lnTo>
                          <a:pt x="1097" y="915"/>
                        </a:lnTo>
                        <a:cubicBezTo>
                          <a:pt x="1204" y="839"/>
                          <a:pt x="1234" y="793"/>
                          <a:pt x="1326" y="748"/>
                        </a:cubicBezTo>
                        <a:lnTo>
                          <a:pt x="1280" y="169"/>
                        </a:lnTo>
                        <a:cubicBezTo>
                          <a:pt x="1158" y="92"/>
                          <a:pt x="1097" y="62"/>
                          <a:pt x="1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2708516" y="249961"/>
                    <a:ext cx="41983" cy="28030"/>
                  </a:xfrm>
                  <a:custGeom>
                    <a:avLst/>
                    <a:gdLst/>
                    <a:ahLst/>
                    <a:cxnLst/>
                    <a:rect l="l" t="t" r="r" b="b"/>
                    <a:pathLst>
                      <a:path w="1372" h="916" extrusionOk="0">
                        <a:moveTo>
                          <a:pt x="229" y="1"/>
                        </a:moveTo>
                        <a:cubicBezTo>
                          <a:pt x="137" y="77"/>
                          <a:pt x="92" y="108"/>
                          <a:pt x="0" y="169"/>
                        </a:cubicBezTo>
                        <a:lnTo>
                          <a:pt x="61" y="748"/>
                        </a:lnTo>
                        <a:cubicBezTo>
                          <a:pt x="168" y="824"/>
                          <a:pt x="229" y="854"/>
                          <a:pt x="320" y="915"/>
                        </a:cubicBezTo>
                        <a:lnTo>
                          <a:pt x="1143" y="915"/>
                        </a:lnTo>
                        <a:cubicBezTo>
                          <a:pt x="1234" y="839"/>
                          <a:pt x="1280" y="793"/>
                          <a:pt x="1372" y="748"/>
                        </a:cubicBezTo>
                        <a:lnTo>
                          <a:pt x="1295" y="169"/>
                        </a:lnTo>
                        <a:cubicBezTo>
                          <a:pt x="1204" y="92"/>
                          <a:pt x="1143" y="62"/>
                          <a:pt x="1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a:off x="2748602" y="249961"/>
                    <a:ext cx="42473" cy="28030"/>
                  </a:xfrm>
                  <a:custGeom>
                    <a:avLst/>
                    <a:gdLst/>
                    <a:ahLst/>
                    <a:cxnLst/>
                    <a:rect l="l" t="t" r="r" b="b"/>
                    <a:pathLst>
                      <a:path w="1388" h="916" extrusionOk="0">
                        <a:moveTo>
                          <a:pt x="229" y="1"/>
                        </a:moveTo>
                        <a:cubicBezTo>
                          <a:pt x="138" y="77"/>
                          <a:pt x="77" y="108"/>
                          <a:pt x="1" y="169"/>
                        </a:cubicBezTo>
                        <a:lnTo>
                          <a:pt x="77" y="748"/>
                        </a:lnTo>
                        <a:cubicBezTo>
                          <a:pt x="199" y="824"/>
                          <a:pt x="244" y="854"/>
                          <a:pt x="351" y="915"/>
                        </a:cubicBezTo>
                        <a:lnTo>
                          <a:pt x="1189" y="915"/>
                        </a:lnTo>
                        <a:cubicBezTo>
                          <a:pt x="1265" y="839"/>
                          <a:pt x="1311" y="793"/>
                          <a:pt x="1387" y="748"/>
                        </a:cubicBezTo>
                        <a:lnTo>
                          <a:pt x="1311" y="169"/>
                        </a:lnTo>
                        <a:cubicBezTo>
                          <a:pt x="1204" y="92"/>
                          <a:pt x="1143" y="62"/>
                          <a:pt x="1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p:nvPr/>
                </p:nvSpPr>
                <p:spPr>
                  <a:xfrm>
                    <a:off x="2629262" y="277960"/>
                    <a:ext cx="41524" cy="27999"/>
                  </a:xfrm>
                  <a:custGeom>
                    <a:avLst/>
                    <a:gdLst/>
                    <a:ahLst/>
                    <a:cxnLst/>
                    <a:rect l="l" t="t" r="r" b="b"/>
                    <a:pathLst>
                      <a:path w="1357" h="915" extrusionOk="0">
                        <a:moveTo>
                          <a:pt x="229" y="0"/>
                        </a:moveTo>
                        <a:cubicBezTo>
                          <a:pt x="137" y="76"/>
                          <a:pt x="92" y="107"/>
                          <a:pt x="0" y="168"/>
                        </a:cubicBezTo>
                        <a:lnTo>
                          <a:pt x="31" y="747"/>
                        </a:lnTo>
                        <a:cubicBezTo>
                          <a:pt x="137" y="792"/>
                          <a:pt x="183" y="838"/>
                          <a:pt x="290" y="914"/>
                        </a:cubicBezTo>
                        <a:lnTo>
                          <a:pt x="1128" y="914"/>
                        </a:lnTo>
                        <a:cubicBezTo>
                          <a:pt x="1219" y="838"/>
                          <a:pt x="1250" y="823"/>
                          <a:pt x="1356" y="747"/>
                        </a:cubicBezTo>
                        <a:lnTo>
                          <a:pt x="1310" y="168"/>
                        </a:lnTo>
                        <a:cubicBezTo>
                          <a:pt x="1219" y="107"/>
                          <a:pt x="1158" y="76"/>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p:cNvSpPr/>
                  <p:nvPr/>
                </p:nvSpPr>
                <p:spPr>
                  <a:xfrm>
                    <a:off x="2669348" y="277960"/>
                    <a:ext cx="42442" cy="27999"/>
                  </a:xfrm>
                  <a:custGeom>
                    <a:avLst/>
                    <a:gdLst/>
                    <a:ahLst/>
                    <a:cxnLst/>
                    <a:rect l="l" t="t" r="r" b="b"/>
                    <a:pathLst>
                      <a:path w="1387" h="915" extrusionOk="0">
                        <a:moveTo>
                          <a:pt x="229" y="0"/>
                        </a:moveTo>
                        <a:cubicBezTo>
                          <a:pt x="138" y="76"/>
                          <a:pt x="92" y="107"/>
                          <a:pt x="0" y="168"/>
                        </a:cubicBezTo>
                        <a:lnTo>
                          <a:pt x="61" y="747"/>
                        </a:lnTo>
                        <a:cubicBezTo>
                          <a:pt x="168" y="792"/>
                          <a:pt x="229" y="838"/>
                          <a:pt x="320" y="914"/>
                        </a:cubicBezTo>
                        <a:lnTo>
                          <a:pt x="1158" y="914"/>
                        </a:lnTo>
                        <a:cubicBezTo>
                          <a:pt x="1265" y="838"/>
                          <a:pt x="1296" y="823"/>
                          <a:pt x="1387" y="747"/>
                        </a:cubicBezTo>
                        <a:lnTo>
                          <a:pt x="1341" y="168"/>
                        </a:lnTo>
                        <a:cubicBezTo>
                          <a:pt x="1235" y="107"/>
                          <a:pt x="1189" y="76"/>
                          <a:pt x="1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p:cNvSpPr/>
                  <p:nvPr/>
                </p:nvSpPr>
                <p:spPr>
                  <a:xfrm>
                    <a:off x="2711300" y="277960"/>
                    <a:ext cx="42473" cy="27999"/>
                  </a:xfrm>
                  <a:custGeom>
                    <a:avLst/>
                    <a:gdLst/>
                    <a:ahLst/>
                    <a:cxnLst/>
                    <a:rect l="l" t="t" r="r" b="b"/>
                    <a:pathLst>
                      <a:path w="1388" h="915" extrusionOk="0">
                        <a:moveTo>
                          <a:pt x="229" y="0"/>
                        </a:moveTo>
                        <a:cubicBezTo>
                          <a:pt x="138" y="76"/>
                          <a:pt x="92" y="107"/>
                          <a:pt x="1" y="168"/>
                        </a:cubicBezTo>
                        <a:lnTo>
                          <a:pt x="62" y="747"/>
                        </a:lnTo>
                        <a:cubicBezTo>
                          <a:pt x="168" y="792"/>
                          <a:pt x="229" y="838"/>
                          <a:pt x="321" y="914"/>
                        </a:cubicBezTo>
                        <a:lnTo>
                          <a:pt x="1159" y="914"/>
                        </a:lnTo>
                        <a:cubicBezTo>
                          <a:pt x="1265" y="838"/>
                          <a:pt x="1296" y="823"/>
                          <a:pt x="1387" y="747"/>
                        </a:cubicBezTo>
                        <a:lnTo>
                          <a:pt x="1311" y="168"/>
                        </a:lnTo>
                        <a:cubicBezTo>
                          <a:pt x="1220" y="107"/>
                          <a:pt x="1159" y="76"/>
                          <a:pt x="10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p:cNvSpPr/>
                  <p:nvPr/>
                </p:nvSpPr>
                <p:spPr>
                  <a:xfrm>
                    <a:off x="2751417" y="277960"/>
                    <a:ext cx="43360" cy="27999"/>
                  </a:xfrm>
                  <a:custGeom>
                    <a:avLst/>
                    <a:gdLst/>
                    <a:ahLst/>
                    <a:cxnLst/>
                    <a:rect l="l" t="t" r="r" b="b"/>
                    <a:pathLst>
                      <a:path w="1417" h="915" extrusionOk="0">
                        <a:moveTo>
                          <a:pt x="229" y="0"/>
                        </a:moveTo>
                        <a:cubicBezTo>
                          <a:pt x="137" y="76"/>
                          <a:pt x="107" y="107"/>
                          <a:pt x="0" y="168"/>
                        </a:cubicBezTo>
                        <a:lnTo>
                          <a:pt x="76" y="747"/>
                        </a:lnTo>
                        <a:cubicBezTo>
                          <a:pt x="198" y="792"/>
                          <a:pt x="259" y="838"/>
                          <a:pt x="350" y="914"/>
                        </a:cubicBezTo>
                        <a:lnTo>
                          <a:pt x="1188" y="914"/>
                        </a:lnTo>
                        <a:cubicBezTo>
                          <a:pt x="1280" y="838"/>
                          <a:pt x="1326" y="823"/>
                          <a:pt x="1417" y="747"/>
                        </a:cubicBezTo>
                        <a:lnTo>
                          <a:pt x="1341" y="168"/>
                        </a:lnTo>
                        <a:cubicBezTo>
                          <a:pt x="1249" y="107"/>
                          <a:pt x="1188" y="76"/>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p:cNvSpPr/>
                  <p:nvPr/>
                </p:nvSpPr>
                <p:spPr>
                  <a:xfrm>
                    <a:off x="2631587" y="306846"/>
                    <a:ext cx="41983" cy="28948"/>
                  </a:xfrm>
                  <a:custGeom>
                    <a:avLst/>
                    <a:gdLst/>
                    <a:ahLst/>
                    <a:cxnLst/>
                    <a:rect l="l" t="t" r="r" b="b"/>
                    <a:pathLst>
                      <a:path w="1372" h="946" extrusionOk="0">
                        <a:moveTo>
                          <a:pt x="229" y="1"/>
                        </a:moveTo>
                        <a:cubicBezTo>
                          <a:pt x="138" y="62"/>
                          <a:pt x="92" y="107"/>
                          <a:pt x="0" y="184"/>
                        </a:cubicBezTo>
                        <a:lnTo>
                          <a:pt x="31" y="763"/>
                        </a:lnTo>
                        <a:cubicBezTo>
                          <a:pt x="153" y="823"/>
                          <a:pt x="214" y="869"/>
                          <a:pt x="305" y="945"/>
                        </a:cubicBezTo>
                        <a:lnTo>
                          <a:pt x="1143" y="945"/>
                        </a:lnTo>
                        <a:cubicBezTo>
                          <a:pt x="1234" y="884"/>
                          <a:pt x="1280" y="839"/>
                          <a:pt x="1372" y="763"/>
                        </a:cubicBezTo>
                        <a:lnTo>
                          <a:pt x="1311" y="184"/>
                        </a:lnTo>
                        <a:cubicBezTo>
                          <a:pt x="1219" y="123"/>
                          <a:pt x="1158"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p:cNvSpPr/>
                  <p:nvPr/>
                </p:nvSpPr>
                <p:spPr>
                  <a:xfrm>
                    <a:off x="2672132" y="306846"/>
                    <a:ext cx="42932" cy="28948"/>
                  </a:xfrm>
                  <a:custGeom>
                    <a:avLst/>
                    <a:gdLst/>
                    <a:ahLst/>
                    <a:cxnLst/>
                    <a:rect l="l" t="t" r="r" b="b"/>
                    <a:pathLst>
                      <a:path w="1403" h="946" extrusionOk="0">
                        <a:moveTo>
                          <a:pt x="229" y="1"/>
                        </a:moveTo>
                        <a:cubicBezTo>
                          <a:pt x="138" y="62"/>
                          <a:pt x="108" y="107"/>
                          <a:pt x="1" y="184"/>
                        </a:cubicBezTo>
                        <a:lnTo>
                          <a:pt x="62" y="763"/>
                        </a:lnTo>
                        <a:cubicBezTo>
                          <a:pt x="184" y="823"/>
                          <a:pt x="229" y="869"/>
                          <a:pt x="336" y="945"/>
                        </a:cubicBezTo>
                        <a:lnTo>
                          <a:pt x="1174" y="945"/>
                        </a:lnTo>
                        <a:cubicBezTo>
                          <a:pt x="1265" y="884"/>
                          <a:pt x="1296" y="839"/>
                          <a:pt x="1403" y="763"/>
                        </a:cubicBezTo>
                        <a:lnTo>
                          <a:pt x="1342" y="184"/>
                        </a:lnTo>
                        <a:cubicBezTo>
                          <a:pt x="1250" y="123"/>
                          <a:pt x="1189"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2714116" y="306846"/>
                    <a:ext cx="43391" cy="28948"/>
                  </a:xfrm>
                  <a:custGeom>
                    <a:avLst/>
                    <a:gdLst/>
                    <a:ahLst/>
                    <a:cxnLst/>
                    <a:rect l="l" t="t" r="r" b="b"/>
                    <a:pathLst>
                      <a:path w="1418" h="946" extrusionOk="0">
                        <a:moveTo>
                          <a:pt x="229" y="1"/>
                        </a:moveTo>
                        <a:cubicBezTo>
                          <a:pt x="137" y="62"/>
                          <a:pt x="107" y="107"/>
                          <a:pt x="0" y="184"/>
                        </a:cubicBezTo>
                        <a:lnTo>
                          <a:pt x="61" y="763"/>
                        </a:lnTo>
                        <a:cubicBezTo>
                          <a:pt x="153" y="823"/>
                          <a:pt x="229" y="869"/>
                          <a:pt x="335" y="945"/>
                        </a:cubicBezTo>
                        <a:lnTo>
                          <a:pt x="1189" y="945"/>
                        </a:lnTo>
                        <a:cubicBezTo>
                          <a:pt x="1280" y="884"/>
                          <a:pt x="1326" y="839"/>
                          <a:pt x="1417" y="763"/>
                        </a:cubicBezTo>
                        <a:lnTo>
                          <a:pt x="1341" y="184"/>
                        </a:lnTo>
                        <a:cubicBezTo>
                          <a:pt x="1219" y="123"/>
                          <a:pt x="1173"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2755609" y="306846"/>
                    <a:ext cx="42901" cy="28948"/>
                  </a:xfrm>
                  <a:custGeom>
                    <a:avLst/>
                    <a:gdLst/>
                    <a:ahLst/>
                    <a:cxnLst/>
                    <a:rect l="l" t="t" r="r" b="b"/>
                    <a:pathLst>
                      <a:path w="1402" h="946" extrusionOk="0">
                        <a:moveTo>
                          <a:pt x="229" y="1"/>
                        </a:moveTo>
                        <a:cubicBezTo>
                          <a:pt x="137" y="62"/>
                          <a:pt x="92" y="107"/>
                          <a:pt x="0" y="184"/>
                        </a:cubicBezTo>
                        <a:lnTo>
                          <a:pt x="76" y="763"/>
                        </a:lnTo>
                        <a:cubicBezTo>
                          <a:pt x="168" y="823"/>
                          <a:pt x="229" y="869"/>
                          <a:pt x="351" y="945"/>
                        </a:cubicBezTo>
                        <a:lnTo>
                          <a:pt x="1189" y="945"/>
                        </a:lnTo>
                        <a:cubicBezTo>
                          <a:pt x="1280" y="884"/>
                          <a:pt x="1310" y="839"/>
                          <a:pt x="1402" y="763"/>
                        </a:cubicBezTo>
                        <a:lnTo>
                          <a:pt x="1341" y="184"/>
                        </a:lnTo>
                        <a:cubicBezTo>
                          <a:pt x="1234" y="123"/>
                          <a:pt x="1189"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2633454" y="336681"/>
                    <a:ext cx="42442" cy="29866"/>
                  </a:xfrm>
                  <a:custGeom>
                    <a:avLst/>
                    <a:gdLst/>
                    <a:ahLst/>
                    <a:cxnLst/>
                    <a:rect l="l" t="t" r="r" b="b"/>
                    <a:pathLst>
                      <a:path w="1387" h="976" extrusionOk="0">
                        <a:moveTo>
                          <a:pt x="229" y="1"/>
                        </a:moveTo>
                        <a:cubicBezTo>
                          <a:pt x="153" y="62"/>
                          <a:pt x="92" y="92"/>
                          <a:pt x="0" y="168"/>
                        </a:cubicBezTo>
                        <a:lnTo>
                          <a:pt x="31" y="778"/>
                        </a:lnTo>
                        <a:cubicBezTo>
                          <a:pt x="153" y="854"/>
                          <a:pt x="198" y="900"/>
                          <a:pt x="305" y="976"/>
                        </a:cubicBezTo>
                        <a:lnTo>
                          <a:pt x="1158" y="976"/>
                        </a:lnTo>
                        <a:cubicBezTo>
                          <a:pt x="1234" y="900"/>
                          <a:pt x="1295" y="854"/>
                          <a:pt x="1387" y="778"/>
                        </a:cubicBezTo>
                        <a:lnTo>
                          <a:pt x="1326" y="168"/>
                        </a:lnTo>
                        <a:cubicBezTo>
                          <a:pt x="1234" y="123"/>
                          <a:pt x="1173"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2675407" y="336681"/>
                    <a:ext cx="42932" cy="29866"/>
                  </a:xfrm>
                  <a:custGeom>
                    <a:avLst/>
                    <a:gdLst/>
                    <a:ahLst/>
                    <a:cxnLst/>
                    <a:rect l="l" t="t" r="r" b="b"/>
                    <a:pathLst>
                      <a:path w="1403" h="976" extrusionOk="0">
                        <a:moveTo>
                          <a:pt x="229" y="1"/>
                        </a:moveTo>
                        <a:cubicBezTo>
                          <a:pt x="122" y="62"/>
                          <a:pt x="92" y="92"/>
                          <a:pt x="1" y="168"/>
                        </a:cubicBezTo>
                        <a:lnTo>
                          <a:pt x="46" y="778"/>
                        </a:lnTo>
                        <a:cubicBezTo>
                          <a:pt x="153" y="854"/>
                          <a:pt x="229" y="900"/>
                          <a:pt x="321" y="976"/>
                        </a:cubicBezTo>
                        <a:lnTo>
                          <a:pt x="1174" y="976"/>
                        </a:lnTo>
                        <a:cubicBezTo>
                          <a:pt x="1265" y="900"/>
                          <a:pt x="1311" y="854"/>
                          <a:pt x="1402" y="778"/>
                        </a:cubicBezTo>
                        <a:lnTo>
                          <a:pt x="1341" y="168"/>
                        </a:lnTo>
                        <a:cubicBezTo>
                          <a:pt x="1235" y="123"/>
                          <a:pt x="1174"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2717849" y="336681"/>
                    <a:ext cx="42901" cy="29866"/>
                  </a:xfrm>
                  <a:custGeom>
                    <a:avLst/>
                    <a:gdLst/>
                    <a:ahLst/>
                    <a:cxnLst/>
                    <a:rect l="l" t="t" r="r" b="b"/>
                    <a:pathLst>
                      <a:path w="1402" h="976" extrusionOk="0">
                        <a:moveTo>
                          <a:pt x="229" y="1"/>
                        </a:moveTo>
                        <a:cubicBezTo>
                          <a:pt x="137" y="62"/>
                          <a:pt x="91" y="92"/>
                          <a:pt x="0" y="168"/>
                        </a:cubicBezTo>
                        <a:lnTo>
                          <a:pt x="61" y="778"/>
                        </a:lnTo>
                        <a:cubicBezTo>
                          <a:pt x="152" y="854"/>
                          <a:pt x="198" y="900"/>
                          <a:pt x="320" y="976"/>
                        </a:cubicBezTo>
                        <a:lnTo>
                          <a:pt x="1173" y="976"/>
                        </a:lnTo>
                        <a:cubicBezTo>
                          <a:pt x="1280" y="900"/>
                          <a:pt x="1310" y="854"/>
                          <a:pt x="1402" y="778"/>
                        </a:cubicBezTo>
                        <a:lnTo>
                          <a:pt x="1326" y="168"/>
                        </a:lnTo>
                        <a:cubicBezTo>
                          <a:pt x="1219" y="123"/>
                          <a:pt x="1158"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p:cNvSpPr/>
                  <p:nvPr/>
                </p:nvSpPr>
                <p:spPr>
                  <a:xfrm>
                    <a:off x="2759342" y="336681"/>
                    <a:ext cx="43360" cy="29866"/>
                  </a:xfrm>
                  <a:custGeom>
                    <a:avLst/>
                    <a:gdLst/>
                    <a:ahLst/>
                    <a:cxnLst/>
                    <a:rect l="l" t="t" r="r" b="b"/>
                    <a:pathLst>
                      <a:path w="1417" h="976" extrusionOk="0">
                        <a:moveTo>
                          <a:pt x="229" y="1"/>
                        </a:moveTo>
                        <a:cubicBezTo>
                          <a:pt x="122" y="62"/>
                          <a:pt x="91" y="92"/>
                          <a:pt x="0" y="168"/>
                        </a:cubicBezTo>
                        <a:lnTo>
                          <a:pt x="76" y="778"/>
                        </a:lnTo>
                        <a:cubicBezTo>
                          <a:pt x="168" y="854"/>
                          <a:pt x="229" y="900"/>
                          <a:pt x="335" y="976"/>
                        </a:cubicBezTo>
                        <a:lnTo>
                          <a:pt x="1188" y="976"/>
                        </a:lnTo>
                        <a:cubicBezTo>
                          <a:pt x="1295" y="900"/>
                          <a:pt x="1326" y="854"/>
                          <a:pt x="1417" y="778"/>
                        </a:cubicBezTo>
                        <a:lnTo>
                          <a:pt x="1341" y="168"/>
                        </a:lnTo>
                        <a:cubicBezTo>
                          <a:pt x="1249" y="123"/>
                          <a:pt x="1173" y="77"/>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p:cNvSpPr/>
                  <p:nvPr/>
                </p:nvSpPr>
                <p:spPr>
                  <a:xfrm>
                    <a:off x="2635780" y="367006"/>
                    <a:ext cx="42932" cy="30784"/>
                  </a:xfrm>
                  <a:custGeom>
                    <a:avLst/>
                    <a:gdLst/>
                    <a:ahLst/>
                    <a:cxnLst/>
                    <a:rect l="l" t="t" r="r" b="b"/>
                    <a:pathLst>
                      <a:path w="1403" h="1006" extrusionOk="0">
                        <a:moveTo>
                          <a:pt x="244" y="0"/>
                        </a:moveTo>
                        <a:cubicBezTo>
                          <a:pt x="153" y="76"/>
                          <a:pt x="92" y="122"/>
                          <a:pt x="1" y="198"/>
                        </a:cubicBezTo>
                        <a:lnTo>
                          <a:pt x="31" y="823"/>
                        </a:lnTo>
                        <a:cubicBezTo>
                          <a:pt x="122" y="899"/>
                          <a:pt x="199" y="930"/>
                          <a:pt x="305" y="1006"/>
                        </a:cubicBezTo>
                        <a:lnTo>
                          <a:pt x="1158" y="1006"/>
                        </a:lnTo>
                        <a:cubicBezTo>
                          <a:pt x="1250" y="930"/>
                          <a:pt x="1311" y="899"/>
                          <a:pt x="1402" y="823"/>
                        </a:cubicBezTo>
                        <a:lnTo>
                          <a:pt x="1341" y="198"/>
                        </a:lnTo>
                        <a:cubicBezTo>
                          <a:pt x="1235" y="122"/>
                          <a:pt x="1174" y="76"/>
                          <a:pt x="10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2678191" y="367006"/>
                    <a:ext cx="42932" cy="30784"/>
                  </a:xfrm>
                  <a:custGeom>
                    <a:avLst/>
                    <a:gdLst/>
                    <a:ahLst/>
                    <a:cxnLst/>
                    <a:rect l="l" t="t" r="r" b="b"/>
                    <a:pathLst>
                      <a:path w="1403" h="1006" extrusionOk="0">
                        <a:moveTo>
                          <a:pt x="230" y="0"/>
                        </a:moveTo>
                        <a:cubicBezTo>
                          <a:pt x="153" y="76"/>
                          <a:pt x="92" y="122"/>
                          <a:pt x="1" y="198"/>
                        </a:cubicBezTo>
                        <a:lnTo>
                          <a:pt x="62" y="823"/>
                        </a:lnTo>
                        <a:cubicBezTo>
                          <a:pt x="153" y="899"/>
                          <a:pt x="214" y="930"/>
                          <a:pt x="321" y="1006"/>
                        </a:cubicBezTo>
                        <a:lnTo>
                          <a:pt x="1174" y="1006"/>
                        </a:lnTo>
                        <a:cubicBezTo>
                          <a:pt x="1250" y="930"/>
                          <a:pt x="1311" y="899"/>
                          <a:pt x="1403" y="823"/>
                        </a:cubicBezTo>
                        <a:lnTo>
                          <a:pt x="1357" y="198"/>
                        </a:lnTo>
                        <a:cubicBezTo>
                          <a:pt x="1235" y="122"/>
                          <a:pt x="1174" y="76"/>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2721092" y="367006"/>
                    <a:ext cx="43391" cy="30784"/>
                  </a:xfrm>
                  <a:custGeom>
                    <a:avLst/>
                    <a:gdLst/>
                    <a:ahLst/>
                    <a:cxnLst/>
                    <a:rect l="l" t="t" r="r" b="b"/>
                    <a:pathLst>
                      <a:path w="1418" h="1006" extrusionOk="0">
                        <a:moveTo>
                          <a:pt x="229" y="0"/>
                        </a:moveTo>
                        <a:cubicBezTo>
                          <a:pt x="138" y="76"/>
                          <a:pt x="107" y="122"/>
                          <a:pt x="1" y="198"/>
                        </a:cubicBezTo>
                        <a:lnTo>
                          <a:pt x="62" y="823"/>
                        </a:lnTo>
                        <a:cubicBezTo>
                          <a:pt x="153" y="899"/>
                          <a:pt x="214" y="930"/>
                          <a:pt x="336" y="1006"/>
                        </a:cubicBezTo>
                        <a:lnTo>
                          <a:pt x="1189" y="1006"/>
                        </a:lnTo>
                        <a:cubicBezTo>
                          <a:pt x="1281" y="930"/>
                          <a:pt x="1326" y="899"/>
                          <a:pt x="1418" y="823"/>
                        </a:cubicBezTo>
                        <a:lnTo>
                          <a:pt x="1341" y="198"/>
                        </a:lnTo>
                        <a:cubicBezTo>
                          <a:pt x="1250" y="122"/>
                          <a:pt x="1174" y="76"/>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2763045" y="367006"/>
                    <a:ext cx="44339" cy="30784"/>
                  </a:xfrm>
                  <a:custGeom>
                    <a:avLst/>
                    <a:gdLst/>
                    <a:ahLst/>
                    <a:cxnLst/>
                    <a:rect l="l" t="t" r="r" b="b"/>
                    <a:pathLst>
                      <a:path w="1449" h="1006" extrusionOk="0">
                        <a:moveTo>
                          <a:pt x="229" y="0"/>
                        </a:moveTo>
                        <a:cubicBezTo>
                          <a:pt x="138" y="76"/>
                          <a:pt x="108" y="122"/>
                          <a:pt x="1" y="198"/>
                        </a:cubicBezTo>
                        <a:lnTo>
                          <a:pt x="77" y="823"/>
                        </a:lnTo>
                        <a:lnTo>
                          <a:pt x="367" y="1006"/>
                        </a:lnTo>
                        <a:lnTo>
                          <a:pt x="1220" y="1006"/>
                        </a:lnTo>
                        <a:cubicBezTo>
                          <a:pt x="1326" y="930"/>
                          <a:pt x="1357" y="899"/>
                          <a:pt x="1448" y="823"/>
                        </a:cubicBezTo>
                        <a:lnTo>
                          <a:pt x="1357" y="198"/>
                        </a:lnTo>
                        <a:cubicBezTo>
                          <a:pt x="1266" y="122"/>
                          <a:pt x="1205" y="76"/>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2637187" y="398218"/>
                    <a:ext cx="43850" cy="31763"/>
                  </a:xfrm>
                  <a:custGeom>
                    <a:avLst/>
                    <a:gdLst/>
                    <a:ahLst/>
                    <a:cxnLst/>
                    <a:rect l="l" t="t" r="r" b="b"/>
                    <a:pathLst>
                      <a:path w="1433" h="1038" extrusionOk="0">
                        <a:moveTo>
                          <a:pt x="259" y="1"/>
                        </a:moveTo>
                        <a:cubicBezTo>
                          <a:pt x="153" y="92"/>
                          <a:pt x="107" y="123"/>
                          <a:pt x="0" y="199"/>
                        </a:cubicBezTo>
                        <a:lnTo>
                          <a:pt x="46" y="854"/>
                        </a:lnTo>
                        <a:cubicBezTo>
                          <a:pt x="137" y="930"/>
                          <a:pt x="198" y="961"/>
                          <a:pt x="305" y="1037"/>
                        </a:cubicBezTo>
                        <a:lnTo>
                          <a:pt x="1189" y="1037"/>
                        </a:lnTo>
                        <a:cubicBezTo>
                          <a:pt x="1280" y="961"/>
                          <a:pt x="1341" y="930"/>
                          <a:pt x="1432" y="854"/>
                        </a:cubicBezTo>
                        <a:lnTo>
                          <a:pt x="1371" y="199"/>
                        </a:lnTo>
                        <a:cubicBezTo>
                          <a:pt x="1265" y="123"/>
                          <a:pt x="1204" y="92"/>
                          <a:pt x="11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2680058" y="398218"/>
                    <a:ext cx="44339" cy="31763"/>
                  </a:xfrm>
                  <a:custGeom>
                    <a:avLst/>
                    <a:gdLst/>
                    <a:ahLst/>
                    <a:cxnLst/>
                    <a:rect l="l" t="t" r="r" b="b"/>
                    <a:pathLst>
                      <a:path w="1449" h="1038" extrusionOk="0">
                        <a:moveTo>
                          <a:pt x="245" y="1"/>
                        </a:moveTo>
                        <a:cubicBezTo>
                          <a:pt x="153" y="92"/>
                          <a:pt x="92" y="123"/>
                          <a:pt x="1" y="199"/>
                        </a:cubicBezTo>
                        <a:lnTo>
                          <a:pt x="47" y="854"/>
                        </a:lnTo>
                        <a:cubicBezTo>
                          <a:pt x="153" y="930"/>
                          <a:pt x="199" y="961"/>
                          <a:pt x="321" y="1037"/>
                        </a:cubicBezTo>
                        <a:lnTo>
                          <a:pt x="1189" y="1037"/>
                        </a:lnTo>
                        <a:cubicBezTo>
                          <a:pt x="1296" y="961"/>
                          <a:pt x="1342" y="930"/>
                          <a:pt x="1448" y="854"/>
                        </a:cubicBezTo>
                        <a:lnTo>
                          <a:pt x="1387" y="199"/>
                        </a:lnTo>
                        <a:cubicBezTo>
                          <a:pt x="1296" y="123"/>
                          <a:pt x="1235" y="92"/>
                          <a:pt x="1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p:cNvSpPr/>
                  <p:nvPr/>
                </p:nvSpPr>
                <p:spPr>
                  <a:xfrm>
                    <a:off x="2723908" y="398218"/>
                    <a:ext cx="44768" cy="31763"/>
                  </a:xfrm>
                  <a:custGeom>
                    <a:avLst/>
                    <a:gdLst/>
                    <a:ahLst/>
                    <a:cxnLst/>
                    <a:rect l="l" t="t" r="r" b="b"/>
                    <a:pathLst>
                      <a:path w="1463" h="1038" extrusionOk="0">
                        <a:moveTo>
                          <a:pt x="229" y="1"/>
                        </a:moveTo>
                        <a:cubicBezTo>
                          <a:pt x="152" y="92"/>
                          <a:pt x="107" y="123"/>
                          <a:pt x="0" y="199"/>
                        </a:cubicBezTo>
                        <a:lnTo>
                          <a:pt x="61" y="854"/>
                        </a:lnTo>
                        <a:lnTo>
                          <a:pt x="351" y="1037"/>
                        </a:lnTo>
                        <a:lnTo>
                          <a:pt x="1234" y="1037"/>
                        </a:lnTo>
                        <a:cubicBezTo>
                          <a:pt x="1295" y="961"/>
                          <a:pt x="1356" y="930"/>
                          <a:pt x="1463" y="854"/>
                        </a:cubicBezTo>
                        <a:lnTo>
                          <a:pt x="1387" y="199"/>
                        </a:lnTo>
                        <a:lnTo>
                          <a:pt x="10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p:cNvSpPr/>
                  <p:nvPr/>
                </p:nvSpPr>
                <p:spPr>
                  <a:xfrm>
                    <a:off x="2766778" y="398218"/>
                    <a:ext cx="44798" cy="31763"/>
                  </a:xfrm>
                  <a:custGeom>
                    <a:avLst/>
                    <a:gdLst/>
                    <a:ahLst/>
                    <a:cxnLst/>
                    <a:rect l="l" t="t" r="r" b="b"/>
                    <a:pathLst>
                      <a:path w="1464" h="1038" extrusionOk="0">
                        <a:moveTo>
                          <a:pt x="229" y="1"/>
                        </a:moveTo>
                        <a:cubicBezTo>
                          <a:pt x="138" y="92"/>
                          <a:pt x="92" y="123"/>
                          <a:pt x="1" y="199"/>
                        </a:cubicBezTo>
                        <a:lnTo>
                          <a:pt x="77" y="854"/>
                        </a:lnTo>
                        <a:lnTo>
                          <a:pt x="366" y="1037"/>
                        </a:lnTo>
                        <a:lnTo>
                          <a:pt x="1235" y="1037"/>
                        </a:lnTo>
                        <a:cubicBezTo>
                          <a:pt x="1326" y="961"/>
                          <a:pt x="1372" y="930"/>
                          <a:pt x="1463" y="854"/>
                        </a:cubicBezTo>
                        <a:lnTo>
                          <a:pt x="1387" y="199"/>
                        </a:lnTo>
                        <a:cubicBezTo>
                          <a:pt x="1281" y="123"/>
                          <a:pt x="1220" y="92"/>
                          <a:pt x="10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p:cNvSpPr/>
                  <p:nvPr/>
                </p:nvSpPr>
                <p:spPr>
                  <a:xfrm>
                    <a:off x="2656771" y="698465"/>
                    <a:ext cx="49450" cy="40606"/>
                  </a:xfrm>
                  <a:custGeom>
                    <a:avLst/>
                    <a:gdLst/>
                    <a:ahLst/>
                    <a:cxnLst/>
                    <a:rect l="l" t="t" r="r" b="b"/>
                    <a:pathLst>
                      <a:path w="1616" h="1327" extrusionOk="0">
                        <a:moveTo>
                          <a:pt x="259" y="1"/>
                        </a:moveTo>
                        <a:cubicBezTo>
                          <a:pt x="168" y="108"/>
                          <a:pt x="107" y="153"/>
                          <a:pt x="0" y="260"/>
                        </a:cubicBezTo>
                        <a:lnTo>
                          <a:pt x="46" y="1067"/>
                        </a:lnTo>
                        <a:cubicBezTo>
                          <a:pt x="168" y="1174"/>
                          <a:pt x="244" y="1220"/>
                          <a:pt x="351" y="1326"/>
                        </a:cubicBezTo>
                        <a:lnTo>
                          <a:pt x="1341" y="1326"/>
                        </a:lnTo>
                        <a:cubicBezTo>
                          <a:pt x="1448" y="1220"/>
                          <a:pt x="1493" y="1174"/>
                          <a:pt x="1615" y="1067"/>
                        </a:cubicBezTo>
                        <a:lnTo>
                          <a:pt x="1539" y="260"/>
                        </a:lnTo>
                        <a:cubicBezTo>
                          <a:pt x="1417" y="153"/>
                          <a:pt x="1371" y="108"/>
                          <a:pt x="1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8" name="Google Shape;578;p31"/>
              <p:cNvSpPr/>
              <p:nvPr/>
            </p:nvSpPr>
            <p:spPr>
              <a:xfrm>
                <a:off x="2384178" y="185725"/>
                <a:ext cx="590733" cy="589767"/>
              </a:xfrm>
              <a:custGeom>
                <a:avLst/>
                <a:gdLst/>
                <a:ahLst/>
                <a:cxnLst/>
                <a:rect l="l" t="t" r="r" b="b"/>
                <a:pathLst>
                  <a:path w="19305" h="18665" extrusionOk="0">
                    <a:moveTo>
                      <a:pt x="5272" y="1"/>
                    </a:moveTo>
                    <a:lnTo>
                      <a:pt x="5241" y="123"/>
                    </a:lnTo>
                    <a:lnTo>
                      <a:pt x="5211" y="214"/>
                    </a:lnTo>
                    <a:lnTo>
                      <a:pt x="5180" y="305"/>
                    </a:lnTo>
                    <a:lnTo>
                      <a:pt x="4952" y="1128"/>
                    </a:lnTo>
                    <a:lnTo>
                      <a:pt x="4906" y="1265"/>
                    </a:lnTo>
                    <a:lnTo>
                      <a:pt x="4784" y="1707"/>
                    </a:lnTo>
                    <a:lnTo>
                      <a:pt x="4739" y="1814"/>
                    </a:lnTo>
                    <a:lnTo>
                      <a:pt x="4708" y="1936"/>
                    </a:lnTo>
                    <a:lnTo>
                      <a:pt x="4632" y="2179"/>
                    </a:lnTo>
                    <a:lnTo>
                      <a:pt x="4403" y="2972"/>
                    </a:lnTo>
                    <a:lnTo>
                      <a:pt x="4403" y="3002"/>
                    </a:lnTo>
                    <a:lnTo>
                      <a:pt x="4129" y="3916"/>
                    </a:lnTo>
                    <a:lnTo>
                      <a:pt x="4129" y="3931"/>
                    </a:lnTo>
                    <a:lnTo>
                      <a:pt x="3870" y="4876"/>
                    </a:lnTo>
                    <a:lnTo>
                      <a:pt x="3870" y="4907"/>
                    </a:lnTo>
                    <a:lnTo>
                      <a:pt x="3611" y="5790"/>
                    </a:lnTo>
                    <a:lnTo>
                      <a:pt x="3565" y="6034"/>
                    </a:lnTo>
                    <a:lnTo>
                      <a:pt x="3489" y="6324"/>
                    </a:lnTo>
                    <a:lnTo>
                      <a:pt x="3443" y="6445"/>
                    </a:lnTo>
                    <a:lnTo>
                      <a:pt x="3352" y="6781"/>
                    </a:lnTo>
                    <a:lnTo>
                      <a:pt x="3291" y="6994"/>
                    </a:lnTo>
                    <a:lnTo>
                      <a:pt x="3032" y="7954"/>
                    </a:lnTo>
                    <a:lnTo>
                      <a:pt x="2986" y="8060"/>
                    </a:lnTo>
                    <a:lnTo>
                      <a:pt x="2971" y="8152"/>
                    </a:lnTo>
                    <a:lnTo>
                      <a:pt x="2925" y="8274"/>
                    </a:lnTo>
                    <a:lnTo>
                      <a:pt x="2895" y="8411"/>
                    </a:lnTo>
                    <a:lnTo>
                      <a:pt x="2590" y="9477"/>
                    </a:lnTo>
                    <a:lnTo>
                      <a:pt x="2590" y="9508"/>
                    </a:lnTo>
                    <a:lnTo>
                      <a:pt x="2286" y="10590"/>
                    </a:lnTo>
                    <a:lnTo>
                      <a:pt x="2286" y="10635"/>
                    </a:lnTo>
                    <a:lnTo>
                      <a:pt x="2011" y="11549"/>
                    </a:lnTo>
                    <a:lnTo>
                      <a:pt x="1905" y="11946"/>
                    </a:lnTo>
                    <a:lnTo>
                      <a:pt x="1615" y="12936"/>
                    </a:lnTo>
                    <a:lnTo>
                      <a:pt x="1615" y="12982"/>
                    </a:lnTo>
                    <a:lnTo>
                      <a:pt x="1280" y="14170"/>
                    </a:lnTo>
                    <a:lnTo>
                      <a:pt x="1280" y="14216"/>
                    </a:lnTo>
                    <a:lnTo>
                      <a:pt x="930" y="15435"/>
                    </a:lnTo>
                    <a:lnTo>
                      <a:pt x="914" y="15465"/>
                    </a:lnTo>
                    <a:lnTo>
                      <a:pt x="564" y="16714"/>
                    </a:lnTo>
                    <a:lnTo>
                      <a:pt x="533" y="16836"/>
                    </a:lnTo>
                    <a:lnTo>
                      <a:pt x="290" y="17720"/>
                    </a:lnTo>
                    <a:lnTo>
                      <a:pt x="137" y="18238"/>
                    </a:lnTo>
                    <a:lnTo>
                      <a:pt x="92" y="18345"/>
                    </a:lnTo>
                    <a:lnTo>
                      <a:pt x="0" y="18665"/>
                    </a:lnTo>
                    <a:cubicBezTo>
                      <a:pt x="15" y="18649"/>
                      <a:pt x="19304" y="18649"/>
                      <a:pt x="19304" y="18649"/>
                    </a:cubicBezTo>
                    <a:lnTo>
                      <a:pt x="15952" y="1"/>
                    </a:lnTo>
                    <a:close/>
                  </a:path>
                </a:pathLst>
              </a:custGeom>
              <a:solidFill>
                <a:srgbClr val="A9DCFF">
                  <a:alpha val="59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31"/>
            <p:cNvGrpSpPr/>
            <p:nvPr/>
          </p:nvGrpSpPr>
          <p:grpSpPr>
            <a:xfrm>
              <a:off x="5148639" y="3184662"/>
              <a:ext cx="885395" cy="1388541"/>
              <a:chOff x="442219" y="2897626"/>
              <a:chExt cx="208417" cy="326839"/>
            </a:xfrm>
          </p:grpSpPr>
          <p:sp>
            <p:nvSpPr>
              <p:cNvPr id="580" name="Google Shape;580;p31"/>
              <p:cNvSpPr/>
              <p:nvPr/>
            </p:nvSpPr>
            <p:spPr>
              <a:xfrm>
                <a:off x="464587" y="2897626"/>
                <a:ext cx="157621" cy="231734"/>
              </a:xfrm>
              <a:custGeom>
                <a:avLst/>
                <a:gdLst/>
                <a:ahLst/>
                <a:cxnLst/>
                <a:rect l="l" t="t" r="r" b="b"/>
                <a:pathLst>
                  <a:path w="5151" h="7573" extrusionOk="0">
                    <a:moveTo>
                      <a:pt x="2515" y="1"/>
                    </a:moveTo>
                    <a:cubicBezTo>
                      <a:pt x="1860" y="1"/>
                      <a:pt x="1326" y="534"/>
                      <a:pt x="1326" y="1189"/>
                    </a:cubicBezTo>
                    <a:cubicBezTo>
                      <a:pt x="1326" y="1555"/>
                      <a:pt x="1494" y="1905"/>
                      <a:pt x="1738" y="2103"/>
                    </a:cubicBezTo>
                    <a:cubicBezTo>
                      <a:pt x="1661" y="2317"/>
                      <a:pt x="1601" y="2530"/>
                      <a:pt x="1601" y="2758"/>
                    </a:cubicBezTo>
                    <a:cubicBezTo>
                      <a:pt x="671" y="3109"/>
                      <a:pt x="1" y="4038"/>
                      <a:pt x="1" y="5074"/>
                    </a:cubicBezTo>
                    <a:cubicBezTo>
                      <a:pt x="1" y="6476"/>
                      <a:pt x="1128" y="7573"/>
                      <a:pt x="2499" y="7573"/>
                    </a:cubicBezTo>
                    <a:cubicBezTo>
                      <a:pt x="3871" y="7573"/>
                      <a:pt x="4998" y="6445"/>
                      <a:pt x="4998" y="5074"/>
                    </a:cubicBezTo>
                    <a:cubicBezTo>
                      <a:pt x="4998" y="4663"/>
                      <a:pt x="4876" y="4236"/>
                      <a:pt x="4693" y="3901"/>
                    </a:cubicBezTo>
                    <a:cubicBezTo>
                      <a:pt x="4983" y="3612"/>
                      <a:pt x="5150" y="3215"/>
                      <a:pt x="5150" y="2774"/>
                    </a:cubicBezTo>
                    <a:cubicBezTo>
                      <a:pt x="5150" y="1920"/>
                      <a:pt x="4541" y="1189"/>
                      <a:pt x="3718" y="1037"/>
                    </a:cubicBezTo>
                    <a:cubicBezTo>
                      <a:pt x="3642" y="442"/>
                      <a:pt x="3124" y="1"/>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p:cNvSpPr/>
              <p:nvPr/>
            </p:nvSpPr>
            <p:spPr>
              <a:xfrm>
                <a:off x="539190" y="3017914"/>
                <a:ext cx="4682" cy="206550"/>
              </a:xfrm>
              <a:custGeom>
                <a:avLst/>
                <a:gdLst/>
                <a:ahLst/>
                <a:cxnLst/>
                <a:rect l="l" t="t" r="r" b="b"/>
                <a:pathLst>
                  <a:path w="153" h="6750" extrusionOk="0">
                    <a:moveTo>
                      <a:pt x="77" y="1"/>
                    </a:moveTo>
                    <a:cubicBezTo>
                      <a:pt x="46" y="1"/>
                      <a:pt x="0" y="46"/>
                      <a:pt x="0" y="77"/>
                    </a:cubicBezTo>
                    <a:lnTo>
                      <a:pt x="0" y="6674"/>
                    </a:lnTo>
                    <a:cubicBezTo>
                      <a:pt x="0" y="6704"/>
                      <a:pt x="46" y="6750"/>
                      <a:pt x="77" y="6750"/>
                    </a:cubicBezTo>
                    <a:cubicBezTo>
                      <a:pt x="122" y="6750"/>
                      <a:pt x="153" y="6704"/>
                      <a:pt x="153" y="6674"/>
                    </a:cubicBezTo>
                    <a:lnTo>
                      <a:pt x="153" y="77"/>
                    </a:lnTo>
                    <a:cubicBezTo>
                      <a:pt x="153" y="46"/>
                      <a:pt x="122"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p:cNvSpPr/>
              <p:nvPr/>
            </p:nvSpPr>
            <p:spPr>
              <a:xfrm>
                <a:off x="538731" y="3061244"/>
                <a:ext cx="100735" cy="96115"/>
              </a:xfrm>
              <a:custGeom>
                <a:avLst/>
                <a:gdLst/>
                <a:ahLst/>
                <a:cxnLst/>
                <a:rect l="l" t="t" r="r" b="b"/>
                <a:pathLst>
                  <a:path w="3292" h="3141" extrusionOk="0">
                    <a:moveTo>
                      <a:pt x="3190" y="0"/>
                    </a:moveTo>
                    <a:cubicBezTo>
                      <a:pt x="3160" y="0"/>
                      <a:pt x="3133" y="13"/>
                      <a:pt x="3124" y="32"/>
                    </a:cubicBezTo>
                    <a:lnTo>
                      <a:pt x="1768" y="2363"/>
                    </a:lnTo>
                    <a:lnTo>
                      <a:pt x="61" y="2972"/>
                    </a:lnTo>
                    <a:cubicBezTo>
                      <a:pt x="15" y="2988"/>
                      <a:pt x="0" y="3033"/>
                      <a:pt x="15" y="3064"/>
                    </a:cubicBezTo>
                    <a:cubicBezTo>
                      <a:pt x="46" y="3094"/>
                      <a:pt x="61" y="3125"/>
                      <a:pt x="92" y="3125"/>
                    </a:cubicBezTo>
                    <a:cubicBezTo>
                      <a:pt x="92" y="3125"/>
                      <a:pt x="122" y="3125"/>
                      <a:pt x="107" y="3140"/>
                    </a:cubicBezTo>
                    <a:lnTo>
                      <a:pt x="1874" y="2515"/>
                    </a:lnTo>
                    <a:cubicBezTo>
                      <a:pt x="1890" y="2500"/>
                      <a:pt x="1905" y="2500"/>
                      <a:pt x="1905" y="2470"/>
                    </a:cubicBezTo>
                    <a:lnTo>
                      <a:pt x="3261" y="123"/>
                    </a:lnTo>
                    <a:cubicBezTo>
                      <a:pt x="3291" y="93"/>
                      <a:pt x="3276" y="32"/>
                      <a:pt x="3246" y="17"/>
                    </a:cubicBezTo>
                    <a:cubicBezTo>
                      <a:pt x="3228" y="5"/>
                      <a:pt x="3208" y="0"/>
                      <a:pt x="3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p:cNvSpPr/>
              <p:nvPr/>
            </p:nvSpPr>
            <p:spPr>
              <a:xfrm>
                <a:off x="473461" y="3000962"/>
                <a:ext cx="70411" cy="93452"/>
              </a:xfrm>
              <a:custGeom>
                <a:avLst/>
                <a:gdLst/>
                <a:ahLst/>
                <a:cxnLst/>
                <a:rect l="l" t="t" r="r" b="b"/>
                <a:pathLst>
                  <a:path w="2301" h="3054" extrusionOk="0">
                    <a:moveTo>
                      <a:pt x="85" y="1"/>
                    </a:moveTo>
                    <a:cubicBezTo>
                      <a:pt x="76" y="1"/>
                      <a:pt x="68" y="2"/>
                      <a:pt x="61" y="6"/>
                    </a:cubicBezTo>
                    <a:cubicBezTo>
                      <a:pt x="15" y="21"/>
                      <a:pt x="0" y="67"/>
                      <a:pt x="15" y="97"/>
                    </a:cubicBezTo>
                    <a:lnTo>
                      <a:pt x="594" y="1743"/>
                    </a:lnTo>
                    <a:cubicBezTo>
                      <a:pt x="594" y="1758"/>
                      <a:pt x="594" y="1773"/>
                      <a:pt x="610" y="1773"/>
                    </a:cubicBezTo>
                    <a:lnTo>
                      <a:pt x="2179" y="3038"/>
                    </a:lnTo>
                    <a:cubicBezTo>
                      <a:pt x="2194" y="3053"/>
                      <a:pt x="2209" y="3053"/>
                      <a:pt x="2225" y="3053"/>
                    </a:cubicBezTo>
                    <a:cubicBezTo>
                      <a:pt x="2255" y="3053"/>
                      <a:pt x="2270" y="3053"/>
                      <a:pt x="2286" y="3038"/>
                    </a:cubicBezTo>
                    <a:cubicBezTo>
                      <a:pt x="2301" y="2992"/>
                      <a:pt x="2301" y="2931"/>
                      <a:pt x="2270" y="2916"/>
                    </a:cubicBezTo>
                    <a:lnTo>
                      <a:pt x="732" y="1682"/>
                    </a:lnTo>
                    <a:lnTo>
                      <a:pt x="153" y="67"/>
                    </a:lnTo>
                    <a:cubicBezTo>
                      <a:pt x="141" y="20"/>
                      <a:pt x="112" y="1"/>
                      <a:pt x="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p:cNvSpPr/>
              <p:nvPr/>
            </p:nvSpPr>
            <p:spPr>
              <a:xfrm>
                <a:off x="442219" y="2975931"/>
                <a:ext cx="208417" cy="153092"/>
              </a:xfrm>
              <a:custGeom>
                <a:avLst/>
                <a:gdLst/>
                <a:ahLst/>
                <a:cxnLst/>
                <a:rect l="l" t="t" r="r" b="b"/>
                <a:pathLst>
                  <a:path w="6811" h="5003" extrusionOk="0">
                    <a:moveTo>
                      <a:pt x="552" y="1"/>
                    </a:moveTo>
                    <a:cubicBezTo>
                      <a:pt x="259" y="1"/>
                      <a:pt x="15" y="239"/>
                      <a:pt x="0" y="535"/>
                    </a:cubicBezTo>
                    <a:cubicBezTo>
                      <a:pt x="0" y="748"/>
                      <a:pt x="92" y="915"/>
                      <a:pt x="244" y="1037"/>
                    </a:cubicBezTo>
                    <a:cubicBezTo>
                      <a:pt x="138" y="1190"/>
                      <a:pt x="92" y="1357"/>
                      <a:pt x="61" y="1571"/>
                    </a:cubicBezTo>
                    <a:cubicBezTo>
                      <a:pt x="46" y="2165"/>
                      <a:pt x="503" y="2652"/>
                      <a:pt x="1097" y="2698"/>
                    </a:cubicBezTo>
                    <a:cubicBezTo>
                      <a:pt x="1107" y="2698"/>
                      <a:pt x="1117" y="2698"/>
                      <a:pt x="1126" y="2698"/>
                    </a:cubicBezTo>
                    <a:cubicBezTo>
                      <a:pt x="1707" y="2698"/>
                      <a:pt x="2179" y="2247"/>
                      <a:pt x="2194" y="1662"/>
                    </a:cubicBezTo>
                    <a:cubicBezTo>
                      <a:pt x="2255" y="1053"/>
                      <a:pt x="1798" y="550"/>
                      <a:pt x="1219" y="535"/>
                    </a:cubicBezTo>
                    <a:lnTo>
                      <a:pt x="1113" y="535"/>
                    </a:lnTo>
                    <a:cubicBezTo>
                      <a:pt x="1097" y="260"/>
                      <a:pt x="869" y="32"/>
                      <a:pt x="579" y="1"/>
                    </a:cubicBezTo>
                    <a:cubicBezTo>
                      <a:pt x="570" y="1"/>
                      <a:pt x="561" y="1"/>
                      <a:pt x="552" y="1"/>
                    </a:cubicBezTo>
                    <a:close/>
                    <a:moveTo>
                      <a:pt x="6157" y="2319"/>
                    </a:moveTo>
                    <a:cubicBezTo>
                      <a:pt x="6062" y="2319"/>
                      <a:pt x="5967" y="2343"/>
                      <a:pt x="5881" y="2393"/>
                    </a:cubicBezTo>
                    <a:cubicBezTo>
                      <a:pt x="5699" y="2485"/>
                      <a:pt x="5607" y="2668"/>
                      <a:pt x="5592" y="2866"/>
                    </a:cubicBezTo>
                    <a:cubicBezTo>
                      <a:pt x="5424" y="2866"/>
                      <a:pt x="5226" y="2896"/>
                      <a:pt x="5059" y="3003"/>
                    </a:cubicBezTo>
                    <a:cubicBezTo>
                      <a:pt x="4541" y="3307"/>
                      <a:pt x="4373" y="3947"/>
                      <a:pt x="4663" y="4465"/>
                    </a:cubicBezTo>
                    <a:cubicBezTo>
                      <a:pt x="4867" y="4813"/>
                      <a:pt x="5222" y="5003"/>
                      <a:pt x="5590" y="5003"/>
                    </a:cubicBezTo>
                    <a:cubicBezTo>
                      <a:pt x="5771" y="5003"/>
                      <a:pt x="5955" y="4957"/>
                      <a:pt x="6125" y="4862"/>
                    </a:cubicBezTo>
                    <a:cubicBezTo>
                      <a:pt x="6643" y="4557"/>
                      <a:pt x="6811" y="3917"/>
                      <a:pt x="6521" y="3399"/>
                    </a:cubicBezTo>
                    <a:cubicBezTo>
                      <a:pt x="6521" y="3353"/>
                      <a:pt x="6506" y="3338"/>
                      <a:pt x="6491" y="3323"/>
                    </a:cubicBezTo>
                    <a:cubicBezTo>
                      <a:pt x="6719" y="3155"/>
                      <a:pt x="6796" y="2835"/>
                      <a:pt x="6643" y="2591"/>
                    </a:cubicBezTo>
                    <a:cubicBezTo>
                      <a:pt x="6541" y="2418"/>
                      <a:pt x="6350" y="2319"/>
                      <a:pt x="6157" y="23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5" name="Google Shape;585;p31"/>
          <p:cNvSpPr/>
          <p:nvPr/>
        </p:nvSpPr>
        <p:spPr>
          <a:xfrm>
            <a:off x="1731310" y="3980907"/>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754D3899-50F0-C7CD-15D1-D8BEB5ABE909}"/>
              </a:ext>
            </a:extLst>
          </p:cNvPr>
          <p:cNvSpPr txBox="1"/>
          <p:nvPr/>
        </p:nvSpPr>
        <p:spPr>
          <a:xfrm>
            <a:off x="1967916" y="3842530"/>
            <a:ext cx="2513237" cy="2462213"/>
          </a:xfrm>
          <a:prstGeom prst="rect">
            <a:avLst/>
          </a:prstGeom>
          <a:noFill/>
        </p:spPr>
        <p:txBody>
          <a:bodyPr wrap="square" rtlCol="0">
            <a:spAutoFit/>
          </a:bodyPr>
          <a:lstStyle/>
          <a:p>
            <a:pPr algn="ctr"/>
            <a:r>
              <a:rPr lang="en-GB" i="0" dirty="0">
                <a:solidFill>
                  <a:srgbClr val="0D0D0D"/>
                </a:solidFill>
                <a:effectLst/>
                <a:latin typeface="Cambria" panose="02040503050406030204" pitchFamily="18" charset="0"/>
                <a:cs typeface="Aldhabi" panose="020F0502020204030204" pitchFamily="34" charset="0"/>
              </a:rPr>
              <a:t>Name : Abu Junaeid Shoaib</a:t>
            </a:r>
          </a:p>
          <a:p>
            <a:pPr algn="ctr"/>
            <a:r>
              <a:rPr lang="en-GB" sz="1200" i="0" dirty="0">
                <a:solidFill>
                  <a:srgbClr val="0D0D0D"/>
                </a:solidFill>
                <a:effectLst/>
                <a:latin typeface="Cambria" panose="02040503050406030204" pitchFamily="18" charset="0"/>
                <a:cs typeface="Aldhabi" panose="020F0502020204030204" pitchFamily="34" charset="0"/>
              </a:rPr>
              <a:t>ID: 2315853</a:t>
            </a:r>
          </a:p>
          <a:p>
            <a:pPr algn="ctr"/>
            <a:r>
              <a:rPr lang="en-GB" i="0" dirty="0">
                <a:solidFill>
                  <a:srgbClr val="0D0D0D"/>
                </a:solidFill>
                <a:effectLst/>
                <a:latin typeface="Cambria" panose="02040503050406030204" pitchFamily="18" charset="0"/>
                <a:cs typeface="Aldhabi" panose="020F0502020204030204" pitchFamily="34" charset="0"/>
              </a:rPr>
              <a:t>Assessor: </a:t>
            </a:r>
            <a:r>
              <a:rPr lang="en-GB" i="0" dirty="0">
                <a:solidFill>
                  <a:srgbClr val="1D2125"/>
                </a:solidFill>
                <a:effectLst/>
                <a:latin typeface="Cambria" panose="02040503050406030204" pitchFamily="18" charset="0"/>
                <a:cs typeface="Aldhabi" panose="020F0502020204030204" pitchFamily="34" charset="0"/>
                <a:hlinkClick r:id="rId3"/>
              </a:rPr>
              <a:t>Dr Ana Matran-Fernandez</a:t>
            </a:r>
            <a:br>
              <a:rPr lang="en-GB" b="0" i="0" dirty="0">
                <a:solidFill>
                  <a:srgbClr val="1D2125"/>
                </a:solidFill>
                <a:effectLst/>
                <a:latin typeface="Cambria" panose="02040503050406030204" pitchFamily="18" charset="0"/>
                <a:cs typeface="Aldhabi" panose="020F0502020204030204" pitchFamily="34" charset="0"/>
              </a:rPr>
            </a:br>
            <a:endParaRPr lang="en-GB" b="0" i="0" dirty="0">
              <a:solidFill>
                <a:srgbClr val="1D2125"/>
              </a:solidFill>
              <a:effectLst/>
              <a:latin typeface="Cambria" panose="02040503050406030204" pitchFamily="18" charset="0"/>
              <a:cs typeface="Aldhabi" panose="020F0502020204030204" pitchFamily="34" charset="0"/>
            </a:endParaRPr>
          </a:p>
          <a:p>
            <a:br>
              <a:rPr lang="en-GB" b="1" i="0" dirty="0">
                <a:solidFill>
                  <a:srgbClr val="1D2125"/>
                </a:solidFill>
                <a:effectLst/>
                <a:latin typeface="Akzidenz Grotesk"/>
              </a:rPr>
            </a:br>
            <a:br>
              <a:rPr lang="en-GB" b="0" i="0" dirty="0">
                <a:solidFill>
                  <a:srgbClr val="1D2125"/>
                </a:solidFill>
                <a:effectLst/>
                <a:latin typeface="Akzidenz Grotesk"/>
              </a:rPr>
            </a:br>
            <a:endParaRPr lang="en-GB" b="0" i="0" dirty="0">
              <a:solidFill>
                <a:srgbClr val="1D2125"/>
              </a:solidFill>
              <a:effectLst/>
              <a:latin typeface="Akzidenz Grotesk"/>
            </a:endParaRPr>
          </a:p>
          <a:p>
            <a:br>
              <a:rPr lang="en-GB" b="1" i="0" dirty="0">
                <a:solidFill>
                  <a:srgbClr val="1D2125"/>
                </a:solidFill>
                <a:effectLst/>
                <a:latin typeface="Akzidenz Grotesk"/>
              </a:rPr>
            </a:br>
            <a:endParaRPr lang="en-GB" b="0" i="0" dirty="0">
              <a:solidFill>
                <a:srgbClr val="0D0D0D"/>
              </a:solidFill>
              <a:effectLst/>
              <a:latin typeface="Söhne"/>
            </a:endParaRPr>
          </a:p>
          <a:p>
            <a:endParaRPr lang="en-US" dirty="0"/>
          </a:p>
        </p:txBody>
      </p:sp>
      <p:sp>
        <p:nvSpPr>
          <p:cNvPr id="3" name="TextBox 2">
            <a:extLst>
              <a:ext uri="{FF2B5EF4-FFF2-40B4-BE49-F238E27FC236}">
                <a16:creationId xmlns:a16="http://schemas.microsoft.com/office/drawing/2014/main" id="{17F9BA2E-8F48-5608-F464-FC6C08E2A308}"/>
              </a:ext>
            </a:extLst>
          </p:cNvPr>
          <p:cNvSpPr txBox="1"/>
          <p:nvPr/>
        </p:nvSpPr>
        <p:spPr>
          <a:xfrm>
            <a:off x="320285" y="4667415"/>
            <a:ext cx="861133" cy="253916"/>
          </a:xfrm>
          <a:prstGeom prst="rect">
            <a:avLst/>
          </a:prstGeom>
          <a:noFill/>
        </p:spPr>
        <p:txBody>
          <a:bodyPr wrap="none" rtlCol="0">
            <a:spAutoFit/>
          </a:bodyPr>
          <a:lstStyle/>
          <a:p>
            <a:r>
              <a:rPr lang="en-US" sz="1050" dirty="0"/>
              <a:t>22/04/2024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algn="l"/>
            <a:r>
              <a:rPr lang="en-GB" b="1" i="0" dirty="0">
                <a:solidFill>
                  <a:srgbClr val="0D0D0D"/>
                </a:solidFill>
                <a:effectLst/>
                <a:latin typeface="Söhne"/>
              </a:rPr>
              <a:t>Economic Impact of False Positives</a:t>
            </a:r>
          </a:p>
        </p:txBody>
      </p:sp>
      <p:pic>
        <p:nvPicPr>
          <p:cNvPr id="19" name="Picture 18">
            <a:extLst>
              <a:ext uri="{FF2B5EF4-FFF2-40B4-BE49-F238E27FC236}">
                <a16:creationId xmlns:a16="http://schemas.microsoft.com/office/drawing/2014/main" id="{B4FCE550-E240-A71D-088D-C9D7FE8154AB}"/>
              </a:ext>
            </a:extLst>
          </p:cNvPr>
          <p:cNvPicPr>
            <a:picLocks noChangeAspect="1"/>
          </p:cNvPicPr>
          <p:nvPr/>
        </p:nvPicPr>
        <p:blipFill>
          <a:blip r:embed="rId3"/>
          <a:srcRect/>
          <a:stretch/>
        </p:blipFill>
        <p:spPr>
          <a:xfrm>
            <a:off x="846694" y="1092044"/>
            <a:ext cx="4770336" cy="3847912"/>
          </a:xfrm>
          <a:prstGeom prst="rect">
            <a:avLst/>
          </a:prstGeom>
        </p:spPr>
      </p:pic>
      <p:sp>
        <p:nvSpPr>
          <p:cNvPr id="2" name="TextBox 1">
            <a:extLst>
              <a:ext uri="{FF2B5EF4-FFF2-40B4-BE49-F238E27FC236}">
                <a16:creationId xmlns:a16="http://schemas.microsoft.com/office/drawing/2014/main" id="{A9DF64DD-4108-77BA-62CC-05FC162F499E}"/>
              </a:ext>
            </a:extLst>
          </p:cNvPr>
          <p:cNvSpPr txBox="1"/>
          <p:nvPr/>
        </p:nvSpPr>
        <p:spPr>
          <a:xfrm>
            <a:off x="5987862" y="2108718"/>
            <a:ext cx="2922873" cy="2646878"/>
          </a:xfrm>
          <a:prstGeom prst="rect">
            <a:avLst/>
          </a:prstGeom>
          <a:noFill/>
        </p:spPr>
        <p:txBody>
          <a:bodyPr wrap="square" rtlCol="0">
            <a:spAutoFit/>
          </a:bodyPr>
          <a:lstStyle/>
          <a:p>
            <a:r>
              <a:rPr lang="en-US" b="1" dirty="0"/>
              <a:t>Financial Analysis:</a:t>
            </a:r>
          </a:p>
          <a:p>
            <a:r>
              <a:rPr lang="en-US" dirty="0"/>
              <a:t>Detailed analysis on the potential financial repercussions of false positives in energy surplus predictions.</a:t>
            </a:r>
          </a:p>
          <a:p>
            <a:endParaRPr lang="en-US" dirty="0"/>
          </a:p>
          <a:p>
            <a:pPr algn="l"/>
            <a:r>
              <a:rPr lang="en-GB" sz="1800" b="0" i="0" dirty="0">
                <a:solidFill>
                  <a:srgbClr val="212121"/>
                </a:solidFill>
                <a:effectLst/>
                <a:latin typeface="var(--colab-code-font-family)"/>
              </a:rPr>
              <a:t>Total cost per year incurred due to incorrect surplus predictions: £92576.63</a:t>
            </a:r>
          </a:p>
          <a:p>
            <a:endParaRPr lang="en-US" dirty="0"/>
          </a:p>
          <a:p>
            <a:endParaRPr lang="en-US" dirty="0"/>
          </a:p>
        </p:txBody>
      </p:sp>
    </p:spTree>
    <p:extLst>
      <p:ext uri="{BB962C8B-B14F-4D97-AF65-F5344CB8AC3E}">
        <p14:creationId xmlns:p14="http://schemas.microsoft.com/office/powerpoint/2010/main" val="22319810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3" name="Google Shape;923;p40"/>
          <p:cNvSpPr txBox="1">
            <a:spLocks noGrp="1"/>
          </p:cNvSpPr>
          <p:nvPr>
            <p:ph type="subTitle" idx="1"/>
          </p:nvPr>
        </p:nvSpPr>
        <p:spPr>
          <a:xfrm>
            <a:off x="3912684" y="2157793"/>
            <a:ext cx="4729800" cy="1478400"/>
          </a:xfrm>
          <a:prstGeom prst="rect">
            <a:avLst/>
          </a:prstGeom>
        </p:spPr>
        <p:txBody>
          <a:bodyPr spcFirstLastPara="1" wrap="square" lIns="91425" tIns="91425" rIns="91425" bIns="91425" anchor="ctr" anchorCtr="0">
            <a:noAutofit/>
          </a:bodyPr>
          <a:lstStyle/>
          <a:p>
            <a:pPr algn="l"/>
            <a:br>
              <a:rPr lang="en-GB" sz="2000" b="0" i="0" dirty="0">
                <a:solidFill>
                  <a:srgbClr val="0D0D0D"/>
                </a:solidFill>
                <a:effectLst/>
                <a:latin typeface="Söhne"/>
              </a:rPr>
            </a:br>
            <a:r>
              <a:rPr lang="en-GB" sz="2000" b="0" i="0" dirty="0">
                <a:solidFill>
                  <a:srgbClr val="0D0D0D"/>
                </a:solidFill>
                <a:effectLst/>
                <a:latin typeface="Söhne"/>
              </a:rPr>
              <a:t>Key Takeaways:</a:t>
            </a:r>
          </a:p>
          <a:p>
            <a:pPr marL="742950" lvl="1" indent="-285750" algn="l">
              <a:buFont typeface="Arial" panose="020B0604020202020204" pitchFamily="34" charset="0"/>
              <a:buChar char="•"/>
            </a:pPr>
            <a:r>
              <a:rPr lang="en-GB" sz="2000" b="0" i="0" dirty="0">
                <a:solidFill>
                  <a:srgbClr val="0D0D0D"/>
                </a:solidFill>
                <a:effectLst/>
                <a:latin typeface="Söhne"/>
              </a:rPr>
              <a:t>The LSTM model is reliable for forecasting solar energy surplus.</a:t>
            </a:r>
          </a:p>
          <a:p>
            <a:pPr marL="742950" lvl="1" indent="-285750" algn="l">
              <a:buFont typeface="Arial" panose="020B0604020202020204" pitchFamily="34" charset="0"/>
              <a:buChar char="•"/>
            </a:pPr>
            <a:r>
              <a:rPr lang="en-GB" sz="2000" b="0" i="0" dirty="0">
                <a:solidFill>
                  <a:srgbClr val="0D0D0D"/>
                </a:solidFill>
                <a:effectLst/>
                <a:latin typeface="Söhne"/>
              </a:rPr>
              <a:t>Recommendations for operational deployment.</a:t>
            </a:r>
          </a:p>
          <a:p>
            <a:pPr marL="742950" lvl="1" indent="-285750" algn="l">
              <a:buFont typeface="Arial" panose="020B0604020202020204" pitchFamily="34" charset="0"/>
              <a:buChar char="•"/>
            </a:pPr>
            <a:r>
              <a:rPr lang="en-GB" sz="2000" b="0" i="0" dirty="0">
                <a:solidFill>
                  <a:srgbClr val="0D0D0D"/>
                </a:solidFill>
                <a:effectLst/>
                <a:latin typeface="Söhne"/>
              </a:rPr>
              <a:t>Future enhancements: Include wind energy predictions.</a:t>
            </a:r>
          </a:p>
        </p:txBody>
      </p:sp>
      <p:grpSp>
        <p:nvGrpSpPr>
          <p:cNvPr id="924" name="Google Shape;924;p40"/>
          <p:cNvGrpSpPr/>
          <p:nvPr/>
        </p:nvGrpSpPr>
        <p:grpSpPr>
          <a:xfrm>
            <a:off x="480865" y="990057"/>
            <a:ext cx="3656133" cy="4014915"/>
            <a:chOff x="480865" y="985197"/>
            <a:chExt cx="3656133" cy="4014915"/>
          </a:xfrm>
        </p:grpSpPr>
        <p:grpSp>
          <p:nvGrpSpPr>
            <p:cNvPr id="925" name="Google Shape;925;p40"/>
            <p:cNvGrpSpPr/>
            <p:nvPr/>
          </p:nvGrpSpPr>
          <p:grpSpPr>
            <a:xfrm>
              <a:off x="480865" y="2060498"/>
              <a:ext cx="3656133" cy="2939613"/>
              <a:chOff x="335065" y="2060498"/>
              <a:chExt cx="3656133" cy="2939613"/>
            </a:xfrm>
          </p:grpSpPr>
          <p:grpSp>
            <p:nvGrpSpPr>
              <p:cNvPr id="926" name="Google Shape;926;p40"/>
              <p:cNvGrpSpPr/>
              <p:nvPr/>
            </p:nvGrpSpPr>
            <p:grpSpPr>
              <a:xfrm>
                <a:off x="335065" y="2060498"/>
                <a:ext cx="2087647" cy="2766004"/>
                <a:chOff x="985369" y="1595991"/>
                <a:chExt cx="373014" cy="494221"/>
              </a:xfrm>
            </p:grpSpPr>
            <p:sp>
              <p:nvSpPr>
                <p:cNvPr id="927" name="Google Shape;927;p40"/>
                <p:cNvSpPr/>
                <p:nvPr/>
              </p:nvSpPr>
              <p:spPr>
                <a:xfrm>
                  <a:off x="985369" y="1595991"/>
                  <a:ext cx="373014" cy="494221"/>
                </a:xfrm>
                <a:custGeom>
                  <a:avLst/>
                  <a:gdLst/>
                  <a:ahLst/>
                  <a:cxnLst/>
                  <a:rect l="l" t="t" r="r" b="b"/>
                  <a:pathLst>
                    <a:path w="12190" h="16151" extrusionOk="0">
                      <a:moveTo>
                        <a:pt x="2408" y="1"/>
                      </a:moveTo>
                      <a:lnTo>
                        <a:pt x="0" y="16151"/>
                      </a:lnTo>
                      <a:lnTo>
                        <a:pt x="9767" y="16151"/>
                      </a:lnTo>
                      <a:lnTo>
                        <a:pt x="12189" y="16"/>
                      </a:lnTo>
                      <a:lnTo>
                        <a:pt x="24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997027" y="1606242"/>
                  <a:ext cx="350156" cy="474667"/>
                </a:xfrm>
                <a:custGeom>
                  <a:avLst/>
                  <a:gdLst/>
                  <a:ahLst/>
                  <a:cxnLst/>
                  <a:rect l="l" t="t" r="r" b="b"/>
                  <a:pathLst>
                    <a:path w="11443" h="15512" extrusionOk="0">
                      <a:moveTo>
                        <a:pt x="2316" y="1"/>
                      </a:moveTo>
                      <a:lnTo>
                        <a:pt x="0" y="15481"/>
                      </a:lnTo>
                      <a:lnTo>
                        <a:pt x="9111" y="15511"/>
                      </a:lnTo>
                      <a:lnTo>
                        <a:pt x="11442" y="16"/>
                      </a:lnTo>
                      <a:lnTo>
                        <a:pt x="23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0"/>
                <p:cNvSpPr/>
                <p:nvPr/>
              </p:nvSpPr>
              <p:spPr>
                <a:xfrm>
                  <a:off x="1004463" y="1611382"/>
                  <a:ext cx="335713" cy="463437"/>
                </a:xfrm>
                <a:custGeom>
                  <a:avLst/>
                  <a:gdLst/>
                  <a:ahLst/>
                  <a:cxnLst/>
                  <a:rect l="l" t="t" r="r" b="b"/>
                  <a:pathLst>
                    <a:path w="10971" h="15145" extrusionOk="0">
                      <a:moveTo>
                        <a:pt x="2469" y="1"/>
                      </a:moveTo>
                      <a:cubicBezTo>
                        <a:pt x="2363" y="122"/>
                        <a:pt x="2286" y="183"/>
                        <a:pt x="2164" y="275"/>
                      </a:cubicBezTo>
                      <a:lnTo>
                        <a:pt x="2043" y="1204"/>
                      </a:lnTo>
                      <a:cubicBezTo>
                        <a:pt x="2134" y="1326"/>
                        <a:pt x="2164" y="1372"/>
                        <a:pt x="2271" y="1463"/>
                      </a:cubicBezTo>
                      <a:lnTo>
                        <a:pt x="3155" y="1463"/>
                      </a:lnTo>
                      <a:cubicBezTo>
                        <a:pt x="3277" y="1357"/>
                        <a:pt x="3353" y="1296"/>
                        <a:pt x="3460" y="1204"/>
                      </a:cubicBezTo>
                      <a:lnTo>
                        <a:pt x="3597" y="275"/>
                      </a:lnTo>
                      <a:cubicBezTo>
                        <a:pt x="3505" y="153"/>
                        <a:pt x="3460" y="107"/>
                        <a:pt x="3368" y="1"/>
                      </a:cubicBezTo>
                      <a:close/>
                      <a:moveTo>
                        <a:pt x="3947" y="1"/>
                      </a:moveTo>
                      <a:cubicBezTo>
                        <a:pt x="3825" y="122"/>
                        <a:pt x="3749" y="183"/>
                        <a:pt x="3642" y="275"/>
                      </a:cubicBezTo>
                      <a:lnTo>
                        <a:pt x="3505" y="1204"/>
                      </a:lnTo>
                      <a:cubicBezTo>
                        <a:pt x="3597" y="1296"/>
                        <a:pt x="3642" y="1357"/>
                        <a:pt x="3734" y="1463"/>
                      </a:cubicBezTo>
                      <a:lnTo>
                        <a:pt x="4617" y="1463"/>
                      </a:lnTo>
                      <a:cubicBezTo>
                        <a:pt x="4739" y="1357"/>
                        <a:pt x="4816" y="1296"/>
                        <a:pt x="4922" y="1204"/>
                      </a:cubicBezTo>
                      <a:lnTo>
                        <a:pt x="5059" y="275"/>
                      </a:lnTo>
                      <a:cubicBezTo>
                        <a:pt x="4968" y="153"/>
                        <a:pt x="4922" y="107"/>
                        <a:pt x="4831" y="1"/>
                      </a:cubicBezTo>
                      <a:close/>
                      <a:moveTo>
                        <a:pt x="5410" y="1"/>
                      </a:moveTo>
                      <a:cubicBezTo>
                        <a:pt x="5288" y="122"/>
                        <a:pt x="5212" y="183"/>
                        <a:pt x="5105" y="275"/>
                      </a:cubicBezTo>
                      <a:lnTo>
                        <a:pt x="4968" y="1204"/>
                      </a:lnTo>
                      <a:cubicBezTo>
                        <a:pt x="5059" y="1296"/>
                        <a:pt x="5120" y="1357"/>
                        <a:pt x="5196" y="1463"/>
                      </a:cubicBezTo>
                      <a:lnTo>
                        <a:pt x="6095" y="1463"/>
                      </a:lnTo>
                      <a:cubicBezTo>
                        <a:pt x="6202" y="1357"/>
                        <a:pt x="6278" y="1296"/>
                        <a:pt x="6400" y="1204"/>
                      </a:cubicBezTo>
                      <a:lnTo>
                        <a:pt x="6522" y="275"/>
                      </a:lnTo>
                      <a:cubicBezTo>
                        <a:pt x="6431" y="153"/>
                        <a:pt x="6400" y="107"/>
                        <a:pt x="6293" y="1"/>
                      </a:cubicBezTo>
                      <a:close/>
                      <a:moveTo>
                        <a:pt x="6872" y="1"/>
                      </a:moveTo>
                      <a:cubicBezTo>
                        <a:pt x="6766" y="122"/>
                        <a:pt x="6690" y="183"/>
                        <a:pt x="6568" y="275"/>
                      </a:cubicBezTo>
                      <a:lnTo>
                        <a:pt x="6431" y="1204"/>
                      </a:lnTo>
                      <a:cubicBezTo>
                        <a:pt x="6537" y="1296"/>
                        <a:pt x="6583" y="1357"/>
                        <a:pt x="6659" y="1463"/>
                      </a:cubicBezTo>
                      <a:lnTo>
                        <a:pt x="7558" y="1463"/>
                      </a:lnTo>
                      <a:cubicBezTo>
                        <a:pt x="7680" y="1357"/>
                        <a:pt x="7756" y="1296"/>
                        <a:pt x="7863" y="1204"/>
                      </a:cubicBezTo>
                      <a:lnTo>
                        <a:pt x="8000" y="275"/>
                      </a:lnTo>
                      <a:cubicBezTo>
                        <a:pt x="7893" y="153"/>
                        <a:pt x="7863" y="107"/>
                        <a:pt x="7771" y="1"/>
                      </a:cubicBezTo>
                      <a:close/>
                      <a:moveTo>
                        <a:pt x="8365" y="1"/>
                      </a:moveTo>
                      <a:cubicBezTo>
                        <a:pt x="8244" y="122"/>
                        <a:pt x="8167" y="183"/>
                        <a:pt x="8061" y="275"/>
                      </a:cubicBezTo>
                      <a:lnTo>
                        <a:pt x="7924" y="1204"/>
                      </a:lnTo>
                      <a:cubicBezTo>
                        <a:pt x="8000" y="1296"/>
                        <a:pt x="8061" y="1357"/>
                        <a:pt x="8152" y="1463"/>
                      </a:cubicBezTo>
                      <a:lnTo>
                        <a:pt x="9036" y="1463"/>
                      </a:lnTo>
                      <a:cubicBezTo>
                        <a:pt x="9158" y="1357"/>
                        <a:pt x="9234" y="1296"/>
                        <a:pt x="9341" y="1204"/>
                      </a:cubicBezTo>
                      <a:lnTo>
                        <a:pt x="9478" y="275"/>
                      </a:lnTo>
                      <a:cubicBezTo>
                        <a:pt x="9386" y="153"/>
                        <a:pt x="9341" y="107"/>
                        <a:pt x="9249" y="1"/>
                      </a:cubicBezTo>
                      <a:close/>
                      <a:moveTo>
                        <a:pt x="9843" y="1"/>
                      </a:moveTo>
                      <a:cubicBezTo>
                        <a:pt x="9737" y="122"/>
                        <a:pt x="9661" y="168"/>
                        <a:pt x="9539" y="275"/>
                      </a:cubicBezTo>
                      <a:lnTo>
                        <a:pt x="9402" y="1204"/>
                      </a:lnTo>
                      <a:cubicBezTo>
                        <a:pt x="9508" y="1311"/>
                        <a:pt x="9539" y="1372"/>
                        <a:pt x="9630" y="1463"/>
                      </a:cubicBezTo>
                      <a:lnTo>
                        <a:pt x="10529" y="1463"/>
                      </a:lnTo>
                      <a:cubicBezTo>
                        <a:pt x="10651" y="1357"/>
                        <a:pt x="10727" y="1296"/>
                        <a:pt x="10834" y="1204"/>
                      </a:cubicBezTo>
                      <a:lnTo>
                        <a:pt x="10971" y="275"/>
                      </a:lnTo>
                      <a:cubicBezTo>
                        <a:pt x="10879" y="153"/>
                        <a:pt x="10834" y="107"/>
                        <a:pt x="10742" y="1"/>
                      </a:cubicBezTo>
                      <a:close/>
                      <a:moveTo>
                        <a:pt x="2241" y="1509"/>
                      </a:moveTo>
                      <a:cubicBezTo>
                        <a:pt x="2134" y="1631"/>
                        <a:pt x="2058" y="1676"/>
                        <a:pt x="1936" y="1783"/>
                      </a:cubicBezTo>
                      <a:lnTo>
                        <a:pt x="1814" y="2713"/>
                      </a:lnTo>
                      <a:cubicBezTo>
                        <a:pt x="1905" y="2819"/>
                        <a:pt x="1936" y="2880"/>
                        <a:pt x="2043" y="2972"/>
                      </a:cubicBezTo>
                      <a:lnTo>
                        <a:pt x="2926" y="2972"/>
                      </a:lnTo>
                      <a:cubicBezTo>
                        <a:pt x="3048" y="2865"/>
                        <a:pt x="3124" y="2804"/>
                        <a:pt x="3231" y="2713"/>
                      </a:cubicBezTo>
                      <a:lnTo>
                        <a:pt x="3368" y="1783"/>
                      </a:lnTo>
                      <a:cubicBezTo>
                        <a:pt x="3277" y="1661"/>
                        <a:pt x="3231" y="1600"/>
                        <a:pt x="3140" y="1509"/>
                      </a:cubicBezTo>
                      <a:close/>
                      <a:moveTo>
                        <a:pt x="3734" y="1509"/>
                      </a:moveTo>
                      <a:cubicBezTo>
                        <a:pt x="3612" y="1631"/>
                        <a:pt x="3536" y="1676"/>
                        <a:pt x="3429" y="1783"/>
                      </a:cubicBezTo>
                      <a:lnTo>
                        <a:pt x="3292" y="2713"/>
                      </a:lnTo>
                      <a:cubicBezTo>
                        <a:pt x="3383" y="2819"/>
                        <a:pt x="3429" y="2880"/>
                        <a:pt x="3520" y="2972"/>
                      </a:cubicBezTo>
                      <a:lnTo>
                        <a:pt x="4419" y="2972"/>
                      </a:lnTo>
                      <a:cubicBezTo>
                        <a:pt x="4526" y="2865"/>
                        <a:pt x="4602" y="2804"/>
                        <a:pt x="4724" y="2713"/>
                      </a:cubicBezTo>
                      <a:lnTo>
                        <a:pt x="4846" y="1783"/>
                      </a:lnTo>
                      <a:cubicBezTo>
                        <a:pt x="4755" y="1661"/>
                        <a:pt x="4724" y="1600"/>
                        <a:pt x="4617" y="1509"/>
                      </a:cubicBezTo>
                      <a:close/>
                      <a:moveTo>
                        <a:pt x="5196" y="1509"/>
                      </a:moveTo>
                      <a:cubicBezTo>
                        <a:pt x="5090" y="1631"/>
                        <a:pt x="4998" y="1676"/>
                        <a:pt x="4892" y="1783"/>
                      </a:cubicBezTo>
                      <a:lnTo>
                        <a:pt x="4755" y="2713"/>
                      </a:lnTo>
                      <a:cubicBezTo>
                        <a:pt x="4861" y="2819"/>
                        <a:pt x="4892" y="2880"/>
                        <a:pt x="4983" y="2972"/>
                      </a:cubicBezTo>
                      <a:lnTo>
                        <a:pt x="5882" y="2972"/>
                      </a:lnTo>
                      <a:cubicBezTo>
                        <a:pt x="5989" y="2865"/>
                        <a:pt x="6080" y="2804"/>
                        <a:pt x="6187" y="2713"/>
                      </a:cubicBezTo>
                      <a:lnTo>
                        <a:pt x="6324" y="1783"/>
                      </a:lnTo>
                      <a:cubicBezTo>
                        <a:pt x="6217" y="1661"/>
                        <a:pt x="6187" y="1600"/>
                        <a:pt x="6095" y="1509"/>
                      </a:cubicBezTo>
                      <a:close/>
                      <a:moveTo>
                        <a:pt x="6659" y="1524"/>
                      </a:moveTo>
                      <a:cubicBezTo>
                        <a:pt x="6552" y="1646"/>
                        <a:pt x="6476" y="1707"/>
                        <a:pt x="6354" y="1798"/>
                      </a:cubicBezTo>
                      <a:lnTo>
                        <a:pt x="6232" y="2728"/>
                      </a:lnTo>
                      <a:cubicBezTo>
                        <a:pt x="6324" y="2850"/>
                        <a:pt x="6354" y="2895"/>
                        <a:pt x="6461" y="2987"/>
                      </a:cubicBezTo>
                      <a:lnTo>
                        <a:pt x="7345" y="2987"/>
                      </a:lnTo>
                      <a:cubicBezTo>
                        <a:pt x="7467" y="2880"/>
                        <a:pt x="7543" y="2819"/>
                        <a:pt x="7649" y="2728"/>
                      </a:cubicBezTo>
                      <a:lnTo>
                        <a:pt x="7787" y="1798"/>
                      </a:lnTo>
                      <a:cubicBezTo>
                        <a:pt x="7695" y="1676"/>
                        <a:pt x="7649" y="1631"/>
                        <a:pt x="7558" y="1524"/>
                      </a:cubicBezTo>
                      <a:close/>
                      <a:moveTo>
                        <a:pt x="8152" y="1524"/>
                      </a:moveTo>
                      <a:cubicBezTo>
                        <a:pt x="8030" y="1646"/>
                        <a:pt x="7954" y="1707"/>
                        <a:pt x="7847" y="1798"/>
                      </a:cubicBezTo>
                      <a:lnTo>
                        <a:pt x="7710" y="2728"/>
                      </a:lnTo>
                      <a:cubicBezTo>
                        <a:pt x="7802" y="2850"/>
                        <a:pt x="7847" y="2895"/>
                        <a:pt x="7939" y="2987"/>
                      </a:cubicBezTo>
                      <a:lnTo>
                        <a:pt x="8838" y="2987"/>
                      </a:lnTo>
                      <a:cubicBezTo>
                        <a:pt x="8944" y="2880"/>
                        <a:pt x="9021" y="2819"/>
                        <a:pt x="9143" y="2728"/>
                      </a:cubicBezTo>
                      <a:lnTo>
                        <a:pt x="9280" y="1798"/>
                      </a:lnTo>
                      <a:cubicBezTo>
                        <a:pt x="9173" y="1676"/>
                        <a:pt x="9143" y="1631"/>
                        <a:pt x="9051" y="1524"/>
                      </a:cubicBezTo>
                      <a:close/>
                      <a:moveTo>
                        <a:pt x="9615" y="1509"/>
                      </a:moveTo>
                      <a:cubicBezTo>
                        <a:pt x="9508" y="1631"/>
                        <a:pt x="9432" y="1676"/>
                        <a:pt x="9310" y="1783"/>
                      </a:cubicBezTo>
                      <a:lnTo>
                        <a:pt x="9158" y="2728"/>
                      </a:lnTo>
                      <a:cubicBezTo>
                        <a:pt x="9249" y="2850"/>
                        <a:pt x="9295" y="2895"/>
                        <a:pt x="9386" y="2987"/>
                      </a:cubicBezTo>
                      <a:lnTo>
                        <a:pt x="10285" y="2987"/>
                      </a:lnTo>
                      <a:cubicBezTo>
                        <a:pt x="10392" y="2880"/>
                        <a:pt x="10468" y="2819"/>
                        <a:pt x="10590" y="2728"/>
                      </a:cubicBezTo>
                      <a:lnTo>
                        <a:pt x="10712" y="1798"/>
                      </a:lnTo>
                      <a:cubicBezTo>
                        <a:pt x="10620" y="1676"/>
                        <a:pt x="10590" y="1631"/>
                        <a:pt x="10483" y="1524"/>
                      </a:cubicBezTo>
                      <a:lnTo>
                        <a:pt x="9615" y="1509"/>
                      </a:lnTo>
                      <a:close/>
                      <a:moveTo>
                        <a:pt x="2012" y="3032"/>
                      </a:moveTo>
                      <a:cubicBezTo>
                        <a:pt x="1905" y="3154"/>
                        <a:pt x="1829" y="3200"/>
                        <a:pt x="1707" y="3307"/>
                      </a:cubicBezTo>
                      <a:lnTo>
                        <a:pt x="1585" y="4236"/>
                      </a:lnTo>
                      <a:cubicBezTo>
                        <a:pt x="1677" y="4343"/>
                        <a:pt x="1707" y="4404"/>
                        <a:pt x="1814" y="4495"/>
                      </a:cubicBezTo>
                      <a:lnTo>
                        <a:pt x="2698" y="4495"/>
                      </a:lnTo>
                      <a:cubicBezTo>
                        <a:pt x="2820" y="4388"/>
                        <a:pt x="2896" y="4328"/>
                        <a:pt x="3002" y="4236"/>
                      </a:cubicBezTo>
                      <a:lnTo>
                        <a:pt x="3140" y="3307"/>
                      </a:lnTo>
                      <a:cubicBezTo>
                        <a:pt x="3048" y="3185"/>
                        <a:pt x="3002" y="3124"/>
                        <a:pt x="2911" y="3032"/>
                      </a:cubicBezTo>
                      <a:close/>
                      <a:moveTo>
                        <a:pt x="3475" y="3032"/>
                      </a:moveTo>
                      <a:cubicBezTo>
                        <a:pt x="3368" y="3154"/>
                        <a:pt x="3292" y="3200"/>
                        <a:pt x="3185" y="3307"/>
                      </a:cubicBezTo>
                      <a:lnTo>
                        <a:pt x="3048" y="4236"/>
                      </a:lnTo>
                      <a:cubicBezTo>
                        <a:pt x="3140" y="4343"/>
                        <a:pt x="3185" y="4404"/>
                        <a:pt x="3277" y="4495"/>
                      </a:cubicBezTo>
                      <a:lnTo>
                        <a:pt x="4160" y="4495"/>
                      </a:lnTo>
                      <a:cubicBezTo>
                        <a:pt x="4282" y="4388"/>
                        <a:pt x="4358" y="4328"/>
                        <a:pt x="4465" y="4236"/>
                      </a:cubicBezTo>
                      <a:lnTo>
                        <a:pt x="4602" y="3307"/>
                      </a:lnTo>
                      <a:cubicBezTo>
                        <a:pt x="4511" y="3185"/>
                        <a:pt x="4465" y="3124"/>
                        <a:pt x="4374" y="3032"/>
                      </a:cubicBezTo>
                      <a:close/>
                      <a:moveTo>
                        <a:pt x="4968" y="3032"/>
                      </a:moveTo>
                      <a:cubicBezTo>
                        <a:pt x="4861" y="3154"/>
                        <a:pt x="4785" y="3200"/>
                        <a:pt x="4663" y="3307"/>
                      </a:cubicBezTo>
                      <a:lnTo>
                        <a:pt x="4526" y="4236"/>
                      </a:lnTo>
                      <a:cubicBezTo>
                        <a:pt x="4633" y="4343"/>
                        <a:pt x="4663" y="4404"/>
                        <a:pt x="4755" y="4495"/>
                      </a:cubicBezTo>
                      <a:lnTo>
                        <a:pt x="5653" y="4495"/>
                      </a:lnTo>
                      <a:cubicBezTo>
                        <a:pt x="5775" y="4388"/>
                        <a:pt x="5852" y="4328"/>
                        <a:pt x="5958" y="4236"/>
                      </a:cubicBezTo>
                      <a:lnTo>
                        <a:pt x="6095" y="3307"/>
                      </a:lnTo>
                      <a:cubicBezTo>
                        <a:pt x="5989" y="3185"/>
                        <a:pt x="5958" y="3124"/>
                        <a:pt x="5867" y="3032"/>
                      </a:cubicBezTo>
                      <a:close/>
                      <a:moveTo>
                        <a:pt x="6431" y="3032"/>
                      </a:moveTo>
                      <a:cubicBezTo>
                        <a:pt x="6324" y="3154"/>
                        <a:pt x="6248" y="3200"/>
                        <a:pt x="6126" y="3307"/>
                      </a:cubicBezTo>
                      <a:lnTo>
                        <a:pt x="6004" y="4236"/>
                      </a:lnTo>
                      <a:cubicBezTo>
                        <a:pt x="6095" y="4343"/>
                        <a:pt x="6126" y="4404"/>
                        <a:pt x="6232" y="4495"/>
                      </a:cubicBezTo>
                      <a:lnTo>
                        <a:pt x="7116" y="4495"/>
                      </a:lnTo>
                      <a:cubicBezTo>
                        <a:pt x="7238" y="4388"/>
                        <a:pt x="7314" y="4328"/>
                        <a:pt x="7421" y="4236"/>
                      </a:cubicBezTo>
                      <a:lnTo>
                        <a:pt x="7558" y="3307"/>
                      </a:lnTo>
                      <a:cubicBezTo>
                        <a:pt x="7467" y="3185"/>
                        <a:pt x="7421" y="3124"/>
                        <a:pt x="7329" y="3032"/>
                      </a:cubicBezTo>
                      <a:close/>
                      <a:moveTo>
                        <a:pt x="7924" y="3032"/>
                      </a:moveTo>
                      <a:cubicBezTo>
                        <a:pt x="7802" y="3154"/>
                        <a:pt x="7726" y="3200"/>
                        <a:pt x="7619" y="3307"/>
                      </a:cubicBezTo>
                      <a:lnTo>
                        <a:pt x="7482" y="4236"/>
                      </a:lnTo>
                      <a:cubicBezTo>
                        <a:pt x="7573" y="4343"/>
                        <a:pt x="7619" y="4404"/>
                        <a:pt x="7710" y="4495"/>
                      </a:cubicBezTo>
                      <a:lnTo>
                        <a:pt x="8609" y="4495"/>
                      </a:lnTo>
                      <a:cubicBezTo>
                        <a:pt x="8716" y="4388"/>
                        <a:pt x="8792" y="4328"/>
                        <a:pt x="8914" y="4236"/>
                      </a:cubicBezTo>
                      <a:lnTo>
                        <a:pt x="9051" y="3307"/>
                      </a:lnTo>
                      <a:cubicBezTo>
                        <a:pt x="8944" y="3185"/>
                        <a:pt x="8914" y="3124"/>
                        <a:pt x="8823" y="3032"/>
                      </a:cubicBezTo>
                      <a:close/>
                      <a:moveTo>
                        <a:pt x="9386" y="3032"/>
                      </a:moveTo>
                      <a:cubicBezTo>
                        <a:pt x="9280" y="3154"/>
                        <a:pt x="9203" y="3200"/>
                        <a:pt x="9082" y="3307"/>
                      </a:cubicBezTo>
                      <a:lnTo>
                        <a:pt x="8944" y="4236"/>
                      </a:lnTo>
                      <a:cubicBezTo>
                        <a:pt x="9051" y="4343"/>
                        <a:pt x="9082" y="4404"/>
                        <a:pt x="9173" y="4495"/>
                      </a:cubicBezTo>
                      <a:lnTo>
                        <a:pt x="10072" y="4495"/>
                      </a:lnTo>
                      <a:cubicBezTo>
                        <a:pt x="10179" y="4388"/>
                        <a:pt x="10270" y="4328"/>
                        <a:pt x="10377" y="4236"/>
                      </a:cubicBezTo>
                      <a:lnTo>
                        <a:pt x="10514" y="3307"/>
                      </a:lnTo>
                      <a:cubicBezTo>
                        <a:pt x="10407" y="3185"/>
                        <a:pt x="10377" y="3124"/>
                        <a:pt x="10285" y="3032"/>
                      </a:cubicBezTo>
                      <a:close/>
                      <a:moveTo>
                        <a:pt x="1784" y="4556"/>
                      </a:moveTo>
                      <a:cubicBezTo>
                        <a:pt x="1677" y="4678"/>
                        <a:pt x="1601" y="4724"/>
                        <a:pt x="1479" y="4830"/>
                      </a:cubicBezTo>
                      <a:lnTo>
                        <a:pt x="1357" y="5760"/>
                      </a:lnTo>
                      <a:cubicBezTo>
                        <a:pt x="1448" y="5866"/>
                        <a:pt x="1479" y="5927"/>
                        <a:pt x="1585" y="6019"/>
                      </a:cubicBezTo>
                      <a:lnTo>
                        <a:pt x="2469" y="6019"/>
                      </a:lnTo>
                      <a:cubicBezTo>
                        <a:pt x="2591" y="5912"/>
                        <a:pt x="2667" y="5851"/>
                        <a:pt x="2774" y="5760"/>
                      </a:cubicBezTo>
                      <a:lnTo>
                        <a:pt x="2911" y="4830"/>
                      </a:lnTo>
                      <a:cubicBezTo>
                        <a:pt x="2820" y="4708"/>
                        <a:pt x="2774" y="4647"/>
                        <a:pt x="2682" y="4556"/>
                      </a:cubicBezTo>
                      <a:close/>
                      <a:moveTo>
                        <a:pt x="3246" y="4556"/>
                      </a:moveTo>
                      <a:cubicBezTo>
                        <a:pt x="3140" y="4678"/>
                        <a:pt x="3063" y="4724"/>
                        <a:pt x="2941" y="4830"/>
                      </a:cubicBezTo>
                      <a:lnTo>
                        <a:pt x="2820" y="5760"/>
                      </a:lnTo>
                      <a:cubicBezTo>
                        <a:pt x="2911" y="5866"/>
                        <a:pt x="2941" y="5927"/>
                        <a:pt x="3048" y="6019"/>
                      </a:cubicBezTo>
                      <a:lnTo>
                        <a:pt x="3932" y="6019"/>
                      </a:lnTo>
                      <a:cubicBezTo>
                        <a:pt x="4054" y="5912"/>
                        <a:pt x="4130" y="5851"/>
                        <a:pt x="4237" y="5760"/>
                      </a:cubicBezTo>
                      <a:lnTo>
                        <a:pt x="4374" y="4830"/>
                      </a:lnTo>
                      <a:cubicBezTo>
                        <a:pt x="4282" y="4708"/>
                        <a:pt x="4237" y="4647"/>
                        <a:pt x="4145" y="4556"/>
                      </a:cubicBezTo>
                      <a:close/>
                      <a:moveTo>
                        <a:pt x="4739" y="4556"/>
                      </a:moveTo>
                      <a:cubicBezTo>
                        <a:pt x="4617" y="4678"/>
                        <a:pt x="4541" y="4724"/>
                        <a:pt x="4435" y="4830"/>
                      </a:cubicBezTo>
                      <a:lnTo>
                        <a:pt x="4297" y="5760"/>
                      </a:lnTo>
                      <a:cubicBezTo>
                        <a:pt x="4404" y="5866"/>
                        <a:pt x="4435" y="5927"/>
                        <a:pt x="4526" y="6019"/>
                      </a:cubicBezTo>
                      <a:lnTo>
                        <a:pt x="5425" y="6019"/>
                      </a:lnTo>
                      <a:cubicBezTo>
                        <a:pt x="5532" y="5912"/>
                        <a:pt x="5608" y="5851"/>
                        <a:pt x="5730" y="5760"/>
                      </a:cubicBezTo>
                      <a:lnTo>
                        <a:pt x="5867" y="4830"/>
                      </a:lnTo>
                      <a:cubicBezTo>
                        <a:pt x="5760" y="4708"/>
                        <a:pt x="5730" y="4647"/>
                        <a:pt x="5638" y="4556"/>
                      </a:cubicBezTo>
                      <a:close/>
                      <a:moveTo>
                        <a:pt x="6202" y="4556"/>
                      </a:moveTo>
                      <a:cubicBezTo>
                        <a:pt x="6095" y="4678"/>
                        <a:pt x="6019" y="4724"/>
                        <a:pt x="5897" y="4830"/>
                      </a:cubicBezTo>
                      <a:lnTo>
                        <a:pt x="5775" y="5760"/>
                      </a:lnTo>
                      <a:cubicBezTo>
                        <a:pt x="5867" y="5866"/>
                        <a:pt x="5897" y="5927"/>
                        <a:pt x="6004" y="6019"/>
                      </a:cubicBezTo>
                      <a:lnTo>
                        <a:pt x="6888" y="6019"/>
                      </a:lnTo>
                      <a:cubicBezTo>
                        <a:pt x="7009" y="5912"/>
                        <a:pt x="7086" y="5851"/>
                        <a:pt x="7192" y="5760"/>
                      </a:cubicBezTo>
                      <a:lnTo>
                        <a:pt x="7329" y="4830"/>
                      </a:lnTo>
                      <a:cubicBezTo>
                        <a:pt x="7238" y="4708"/>
                        <a:pt x="7192" y="4647"/>
                        <a:pt x="7101" y="4556"/>
                      </a:cubicBezTo>
                      <a:close/>
                      <a:moveTo>
                        <a:pt x="7695" y="4556"/>
                      </a:moveTo>
                      <a:cubicBezTo>
                        <a:pt x="7573" y="4678"/>
                        <a:pt x="7497" y="4724"/>
                        <a:pt x="7390" y="4830"/>
                      </a:cubicBezTo>
                      <a:lnTo>
                        <a:pt x="7253" y="5760"/>
                      </a:lnTo>
                      <a:cubicBezTo>
                        <a:pt x="7345" y="5866"/>
                        <a:pt x="7390" y="5927"/>
                        <a:pt x="7482" y="6019"/>
                      </a:cubicBezTo>
                      <a:lnTo>
                        <a:pt x="8381" y="6019"/>
                      </a:lnTo>
                      <a:cubicBezTo>
                        <a:pt x="8487" y="5912"/>
                        <a:pt x="8564" y="5851"/>
                        <a:pt x="8685" y="5760"/>
                      </a:cubicBezTo>
                      <a:lnTo>
                        <a:pt x="8823" y="4830"/>
                      </a:lnTo>
                      <a:cubicBezTo>
                        <a:pt x="8716" y="4708"/>
                        <a:pt x="8685" y="4647"/>
                        <a:pt x="8594" y="4556"/>
                      </a:cubicBezTo>
                      <a:close/>
                      <a:moveTo>
                        <a:pt x="9158" y="4556"/>
                      </a:moveTo>
                      <a:cubicBezTo>
                        <a:pt x="9051" y="4678"/>
                        <a:pt x="8975" y="4724"/>
                        <a:pt x="8853" y="4830"/>
                      </a:cubicBezTo>
                      <a:lnTo>
                        <a:pt x="8716" y="5760"/>
                      </a:lnTo>
                      <a:cubicBezTo>
                        <a:pt x="8823" y="5866"/>
                        <a:pt x="8853" y="5927"/>
                        <a:pt x="8944" y="6019"/>
                      </a:cubicBezTo>
                      <a:lnTo>
                        <a:pt x="9843" y="6019"/>
                      </a:lnTo>
                      <a:cubicBezTo>
                        <a:pt x="9965" y="5912"/>
                        <a:pt x="10041" y="5851"/>
                        <a:pt x="10148" y="5760"/>
                      </a:cubicBezTo>
                      <a:lnTo>
                        <a:pt x="10285" y="4830"/>
                      </a:lnTo>
                      <a:cubicBezTo>
                        <a:pt x="10179" y="4708"/>
                        <a:pt x="10148" y="4647"/>
                        <a:pt x="10057" y="4556"/>
                      </a:cubicBezTo>
                      <a:close/>
                      <a:moveTo>
                        <a:pt x="3018" y="6064"/>
                      </a:moveTo>
                      <a:cubicBezTo>
                        <a:pt x="2911" y="6171"/>
                        <a:pt x="2835" y="6232"/>
                        <a:pt x="2713" y="6323"/>
                      </a:cubicBezTo>
                      <a:lnTo>
                        <a:pt x="2591" y="7268"/>
                      </a:lnTo>
                      <a:cubicBezTo>
                        <a:pt x="2682" y="7375"/>
                        <a:pt x="2713" y="7436"/>
                        <a:pt x="2820" y="7527"/>
                      </a:cubicBezTo>
                      <a:lnTo>
                        <a:pt x="3703" y="7527"/>
                      </a:lnTo>
                      <a:cubicBezTo>
                        <a:pt x="3825" y="7405"/>
                        <a:pt x="3901" y="7359"/>
                        <a:pt x="4008" y="7268"/>
                      </a:cubicBezTo>
                      <a:lnTo>
                        <a:pt x="4145" y="6323"/>
                      </a:lnTo>
                      <a:cubicBezTo>
                        <a:pt x="4054" y="6217"/>
                        <a:pt x="4008" y="6156"/>
                        <a:pt x="3917" y="6064"/>
                      </a:cubicBezTo>
                      <a:close/>
                      <a:moveTo>
                        <a:pt x="1555" y="6080"/>
                      </a:moveTo>
                      <a:cubicBezTo>
                        <a:pt x="1448" y="6202"/>
                        <a:pt x="1372" y="6247"/>
                        <a:pt x="1250" y="6354"/>
                      </a:cubicBezTo>
                      <a:lnTo>
                        <a:pt x="1128" y="7283"/>
                      </a:lnTo>
                      <a:cubicBezTo>
                        <a:pt x="1220" y="7390"/>
                        <a:pt x="1250" y="7451"/>
                        <a:pt x="1357" y="7542"/>
                      </a:cubicBezTo>
                      <a:lnTo>
                        <a:pt x="2241" y="7542"/>
                      </a:lnTo>
                      <a:cubicBezTo>
                        <a:pt x="2363" y="7436"/>
                        <a:pt x="2439" y="7375"/>
                        <a:pt x="2545" y="7283"/>
                      </a:cubicBezTo>
                      <a:lnTo>
                        <a:pt x="2682" y="6354"/>
                      </a:lnTo>
                      <a:cubicBezTo>
                        <a:pt x="2591" y="6232"/>
                        <a:pt x="2545" y="6171"/>
                        <a:pt x="2454" y="6080"/>
                      </a:cubicBezTo>
                      <a:close/>
                      <a:moveTo>
                        <a:pt x="4511" y="6080"/>
                      </a:moveTo>
                      <a:cubicBezTo>
                        <a:pt x="4404" y="6202"/>
                        <a:pt x="4328" y="6247"/>
                        <a:pt x="4206" y="6354"/>
                      </a:cubicBezTo>
                      <a:lnTo>
                        <a:pt x="4069" y="7283"/>
                      </a:lnTo>
                      <a:cubicBezTo>
                        <a:pt x="4176" y="7390"/>
                        <a:pt x="4206" y="7451"/>
                        <a:pt x="4297" y="7542"/>
                      </a:cubicBezTo>
                      <a:lnTo>
                        <a:pt x="5196" y="7542"/>
                      </a:lnTo>
                      <a:cubicBezTo>
                        <a:pt x="5303" y="7436"/>
                        <a:pt x="5379" y="7375"/>
                        <a:pt x="5501" y="7283"/>
                      </a:cubicBezTo>
                      <a:lnTo>
                        <a:pt x="5638" y="6354"/>
                      </a:lnTo>
                      <a:cubicBezTo>
                        <a:pt x="5532" y="6232"/>
                        <a:pt x="5501" y="6171"/>
                        <a:pt x="5410" y="6080"/>
                      </a:cubicBezTo>
                      <a:close/>
                      <a:moveTo>
                        <a:pt x="6004" y="6080"/>
                      </a:moveTo>
                      <a:cubicBezTo>
                        <a:pt x="5882" y="6202"/>
                        <a:pt x="5806" y="6247"/>
                        <a:pt x="5699" y="6354"/>
                      </a:cubicBezTo>
                      <a:lnTo>
                        <a:pt x="5562" y="7283"/>
                      </a:lnTo>
                      <a:cubicBezTo>
                        <a:pt x="5653" y="7390"/>
                        <a:pt x="5699" y="7451"/>
                        <a:pt x="5791" y="7542"/>
                      </a:cubicBezTo>
                      <a:lnTo>
                        <a:pt x="6690" y="7542"/>
                      </a:lnTo>
                      <a:cubicBezTo>
                        <a:pt x="6796" y="7436"/>
                        <a:pt x="6872" y="7375"/>
                        <a:pt x="6994" y="7283"/>
                      </a:cubicBezTo>
                      <a:lnTo>
                        <a:pt x="7116" y="6354"/>
                      </a:lnTo>
                      <a:cubicBezTo>
                        <a:pt x="7025" y="6232"/>
                        <a:pt x="6994" y="6171"/>
                        <a:pt x="6888" y="6080"/>
                      </a:cubicBezTo>
                      <a:close/>
                      <a:moveTo>
                        <a:pt x="7467" y="6080"/>
                      </a:moveTo>
                      <a:cubicBezTo>
                        <a:pt x="7345" y="6202"/>
                        <a:pt x="7269" y="6247"/>
                        <a:pt x="7162" y="6354"/>
                      </a:cubicBezTo>
                      <a:lnTo>
                        <a:pt x="7025" y="7283"/>
                      </a:lnTo>
                      <a:cubicBezTo>
                        <a:pt x="7116" y="7390"/>
                        <a:pt x="7162" y="7451"/>
                        <a:pt x="7253" y="7542"/>
                      </a:cubicBezTo>
                      <a:lnTo>
                        <a:pt x="8152" y="7542"/>
                      </a:lnTo>
                      <a:cubicBezTo>
                        <a:pt x="8259" y="7436"/>
                        <a:pt x="8335" y="7375"/>
                        <a:pt x="8457" y="7283"/>
                      </a:cubicBezTo>
                      <a:lnTo>
                        <a:pt x="8594" y="6354"/>
                      </a:lnTo>
                      <a:cubicBezTo>
                        <a:pt x="8487" y="6232"/>
                        <a:pt x="8457" y="6171"/>
                        <a:pt x="8365" y="6080"/>
                      </a:cubicBezTo>
                      <a:close/>
                      <a:moveTo>
                        <a:pt x="8929" y="6080"/>
                      </a:moveTo>
                      <a:cubicBezTo>
                        <a:pt x="8823" y="6202"/>
                        <a:pt x="8746" y="6247"/>
                        <a:pt x="8625" y="6354"/>
                      </a:cubicBezTo>
                      <a:lnTo>
                        <a:pt x="8487" y="7283"/>
                      </a:lnTo>
                      <a:cubicBezTo>
                        <a:pt x="8594" y="7390"/>
                        <a:pt x="8625" y="7451"/>
                        <a:pt x="8716" y="7542"/>
                      </a:cubicBezTo>
                      <a:lnTo>
                        <a:pt x="9615" y="7542"/>
                      </a:lnTo>
                      <a:cubicBezTo>
                        <a:pt x="9737" y="7436"/>
                        <a:pt x="9813" y="7375"/>
                        <a:pt x="9920" y="7283"/>
                      </a:cubicBezTo>
                      <a:lnTo>
                        <a:pt x="10057" y="6354"/>
                      </a:lnTo>
                      <a:cubicBezTo>
                        <a:pt x="9965" y="6232"/>
                        <a:pt x="9920" y="6171"/>
                        <a:pt x="9828" y="6080"/>
                      </a:cubicBezTo>
                      <a:close/>
                      <a:moveTo>
                        <a:pt x="2804" y="7588"/>
                      </a:moveTo>
                      <a:cubicBezTo>
                        <a:pt x="2682" y="7695"/>
                        <a:pt x="2606" y="7756"/>
                        <a:pt x="2500" y="7847"/>
                      </a:cubicBezTo>
                      <a:lnTo>
                        <a:pt x="2363" y="8792"/>
                      </a:lnTo>
                      <a:cubicBezTo>
                        <a:pt x="2454" y="8898"/>
                        <a:pt x="2500" y="8959"/>
                        <a:pt x="2591" y="9051"/>
                      </a:cubicBezTo>
                      <a:lnTo>
                        <a:pt x="3475" y="9051"/>
                      </a:lnTo>
                      <a:cubicBezTo>
                        <a:pt x="3597" y="8944"/>
                        <a:pt x="3673" y="8883"/>
                        <a:pt x="3779" y="8792"/>
                      </a:cubicBezTo>
                      <a:lnTo>
                        <a:pt x="3917" y="7847"/>
                      </a:lnTo>
                      <a:cubicBezTo>
                        <a:pt x="3825" y="7740"/>
                        <a:pt x="3779" y="7679"/>
                        <a:pt x="3688" y="7588"/>
                      </a:cubicBezTo>
                      <a:close/>
                      <a:moveTo>
                        <a:pt x="4282" y="7588"/>
                      </a:moveTo>
                      <a:cubicBezTo>
                        <a:pt x="4160" y="7695"/>
                        <a:pt x="4084" y="7756"/>
                        <a:pt x="3978" y="7847"/>
                      </a:cubicBezTo>
                      <a:lnTo>
                        <a:pt x="3840" y="8792"/>
                      </a:lnTo>
                      <a:cubicBezTo>
                        <a:pt x="3947" y="8898"/>
                        <a:pt x="3978" y="8959"/>
                        <a:pt x="4069" y="9051"/>
                      </a:cubicBezTo>
                      <a:lnTo>
                        <a:pt x="4968" y="9051"/>
                      </a:lnTo>
                      <a:cubicBezTo>
                        <a:pt x="5075" y="8944"/>
                        <a:pt x="5151" y="8883"/>
                        <a:pt x="5273" y="8792"/>
                      </a:cubicBezTo>
                      <a:lnTo>
                        <a:pt x="5410" y="7847"/>
                      </a:lnTo>
                      <a:cubicBezTo>
                        <a:pt x="5303" y="7740"/>
                        <a:pt x="5273" y="7679"/>
                        <a:pt x="5181" y="7588"/>
                      </a:cubicBezTo>
                      <a:close/>
                      <a:moveTo>
                        <a:pt x="8701" y="7588"/>
                      </a:moveTo>
                      <a:cubicBezTo>
                        <a:pt x="8594" y="7695"/>
                        <a:pt x="8518" y="7756"/>
                        <a:pt x="8396" y="7847"/>
                      </a:cubicBezTo>
                      <a:lnTo>
                        <a:pt x="8259" y="8776"/>
                      </a:lnTo>
                      <a:cubicBezTo>
                        <a:pt x="8365" y="8898"/>
                        <a:pt x="8396" y="8959"/>
                        <a:pt x="8487" y="9051"/>
                      </a:cubicBezTo>
                      <a:lnTo>
                        <a:pt x="9386" y="9051"/>
                      </a:lnTo>
                      <a:cubicBezTo>
                        <a:pt x="9508" y="8929"/>
                        <a:pt x="9584" y="8883"/>
                        <a:pt x="9691" y="8776"/>
                      </a:cubicBezTo>
                      <a:lnTo>
                        <a:pt x="9828" y="7847"/>
                      </a:lnTo>
                      <a:cubicBezTo>
                        <a:pt x="9721" y="7740"/>
                        <a:pt x="9691" y="7679"/>
                        <a:pt x="9600" y="7588"/>
                      </a:cubicBezTo>
                      <a:close/>
                      <a:moveTo>
                        <a:pt x="1326" y="7603"/>
                      </a:moveTo>
                      <a:cubicBezTo>
                        <a:pt x="1220" y="7725"/>
                        <a:pt x="1144" y="7771"/>
                        <a:pt x="1022" y="7877"/>
                      </a:cubicBezTo>
                      <a:lnTo>
                        <a:pt x="900" y="8807"/>
                      </a:lnTo>
                      <a:cubicBezTo>
                        <a:pt x="991" y="8914"/>
                        <a:pt x="1022" y="8974"/>
                        <a:pt x="1128" y="9066"/>
                      </a:cubicBezTo>
                      <a:lnTo>
                        <a:pt x="2012" y="9066"/>
                      </a:lnTo>
                      <a:cubicBezTo>
                        <a:pt x="2134" y="8959"/>
                        <a:pt x="2210" y="8898"/>
                        <a:pt x="2317" y="8807"/>
                      </a:cubicBezTo>
                      <a:lnTo>
                        <a:pt x="2454" y="7877"/>
                      </a:lnTo>
                      <a:cubicBezTo>
                        <a:pt x="2363" y="7756"/>
                        <a:pt x="2317" y="7695"/>
                        <a:pt x="2225" y="7603"/>
                      </a:cubicBezTo>
                      <a:close/>
                      <a:moveTo>
                        <a:pt x="5775" y="7603"/>
                      </a:moveTo>
                      <a:cubicBezTo>
                        <a:pt x="5653" y="7725"/>
                        <a:pt x="5577" y="7771"/>
                        <a:pt x="5471" y="7877"/>
                      </a:cubicBezTo>
                      <a:lnTo>
                        <a:pt x="5334" y="8807"/>
                      </a:lnTo>
                      <a:cubicBezTo>
                        <a:pt x="5425" y="8914"/>
                        <a:pt x="5471" y="8974"/>
                        <a:pt x="5562" y="9066"/>
                      </a:cubicBezTo>
                      <a:lnTo>
                        <a:pt x="6461" y="9066"/>
                      </a:lnTo>
                      <a:cubicBezTo>
                        <a:pt x="6568" y="8959"/>
                        <a:pt x="6644" y="8898"/>
                        <a:pt x="6766" y="8807"/>
                      </a:cubicBezTo>
                      <a:lnTo>
                        <a:pt x="6888" y="7877"/>
                      </a:lnTo>
                      <a:cubicBezTo>
                        <a:pt x="6796" y="7756"/>
                        <a:pt x="6766" y="7695"/>
                        <a:pt x="6659" y="7603"/>
                      </a:cubicBezTo>
                      <a:close/>
                      <a:moveTo>
                        <a:pt x="7238" y="7603"/>
                      </a:moveTo>
                      <a:cubicBezTo>
                        <a:pt x="7116" y="7725"/>
                        <a:pt x="7040" y="7771"/>
                        <a:pt x="6933" y="7877"/>
                      </a:cubicBezTo>
                      <a:lnTo>
                        <a:pt x="6796" y="8807"/>
                      </a:lnTo>
                      <a:cubicBezTo>
                        <a:pt x="6888" y="8914"/>
                        <a:pt x="6933" y="8974"/>
                        <a:pt x="7025" y="9066"/>
                      </a:cubicBezTo>
                      <a:lnTo>
                        <a:pt x="7924" y="9066"/>
                      </a:lnTo>
                      <a:cubicBezTo>
                        <a:pt x="8030" y="8959"/>
                        <a:pt x="8106" y="8898"/>
                        <a:pt x="8228" y="8807"/>
                      </a:cubicBezTo>
                      <a:lnTo>
                        <a:pt x="8365" y="7877"/>
                      </a:lnTo>
                      <a:cubicBezTo>
                        <a:pt x="8259" y="7756"/>
                        <a:pt x="8228" y="7695"/>
                        <a:pt x="8137" y="7603"/>
                      </a:cubicBezTo>
                      <a:close/>
                      <a:moveTo>
                        <a:pt x="1128" y="9112"/>
                      </a:moveTo>
                      <a:cubicBezTo>
                        <a:pt x="1007" y="9218"/>
                        <a:pt x="930" y="9279"/>
                        <a:pt x="824" y="9371"/>
                      </a:cubicBezTo>
                      <a:lnTo>
                        <a:pt x="687" y="10315"/>
                      </a:lnTo>
                      <a:cubicBezTo>
                        <a:pt x="778" y="10422"/>
                        <a:pt x="824" y="10483"/>
                        <a:pt x="915" y="10574"/>
                      </a:cubicBezTo>
                      <a:lnTo>
                        <a:pt x="1814" y="10574"/>
                      </a:lnTo>
                      <a:cubicBezTo>
                        <a:pt x="1921" y="10468"/>
                        <a:pt x="1997" y="10407"/>
                        <a:pt x="2119" y="10315"/>
                      </a:cubicBezTo>
                      <a:lnTo>
                        <a:pt x="2241" y="9371"/>
                      </a:lnTo>
                      <a:cubicBezTo>
                        <a:pt x="2149" y="9264"/>
                        <a:pt x="2119" y="9203"/>
                        <a:pt x="2012" y="9112"/>
                      </a:cubicBezTo>
                      <a:close/>
                      <a:moveTo>
                        <a:pt x="2591" y="9112"/>
                      </a:moveTo>
                      <a:cubicBezTo>
                        <a:pt x="2469" y="9218"/>
                        <a:pt x="2393" y="9279"/>
                        <a:pt x="2286" y="9371"/>
                      </a:cubicBezTo>
                      <a:lnTo>
                        <a:pt x="2149" y="10315"/>
                      </a:lnTo>
                      <a:cubicBezTo>
                        <a:pt x="2241" y="10422"/>
                        <a:pt x="2286" y="10483"/>
                        <a:pt x="2378" y="10574"/>
                      </a:cubicBezTo>
                      <a:lnTo>
                        <a:pt x="3277" y="10574"/>
                      </a:lnTo>
                      <a:cubicBezTo>
                        <a:pt x="3383" y="10468"/>
                        <a:pt x="3460" y="10407"/>
                        <a:pt x="3581" y="10315"/>
                      </a:cubicBezTo>
                      <a:lnTo>
                        <a:pt x="3703" y="9371"/>
                      </a:lnTo>
                      <a:cubicBezTo>
                        <a:pt x="3612" y="9264"/>
                        <a:pt x="3581" y="9203"/>
                        <a:pt x="3475" y="9112"/>
                      </a:cubicBezTo>
                      <a:close/>
                      <a:moveTo>
                        <a:pt x="4054" y="9112"/>
                      </a:moveTo>
                      <a:cubicBezTo>
                        <a:pt x="3947" y="9218"/>
                        <a:pt x="3856" y="9279"/>
                        <a:pt x="3749" y="9371"/>
                      </a:cubicBezTo>
                      <a:lnTo>
                        <a:pt x="3612" y="10315"/>
                      </a:lnTo>
                      <a:cubicBezTo>
                        <a:pt x="3719" y="10422"/>
                        <a:pt x="3749" y="10483"/>
                        <a:pt x="3840" y="10574"/>
                      </a:cubicBezTo>
                      <a:lnTo>
                        <a:pt x="4739" y="10574"/>
                      </a:lnTo>
                      <a:cubicBezTo>
                        <a:pt x="4846" y="10468"/>
                        <a:pt x="4922" y="10407"/>
                        <a:pt x="5044" y="10315"/>
                      </a:cubicBezTo>
                      <a:lnTo>
                        <a:pt x="5181" y="9371"/>
                      </a:lnTo>
                      <a:cubicBezTo>
                        <a:pt x="5075" y="9264"/>
                        <a:pt x="5044" y="9203"/>
                        <a:pt x="4953" y="9112"/>
                      </a:cubicBezTo>
                      <a:close/>
                      <a:moveTo>
                        <a:pt x="8472" y="9112"/>
                      </a:moveTo>
                      <a:cubicBezTo>
                        <a:pt x="8365" y="9218"/>
                        <a:pt x="8289" y="9279"/>
                        <a:pt x="8167" y="9371"/>
                      </a:cubicBezTo>
                      <a:lnTo>
                        <a:pt x="8030" y="10300"/>
                      </a:lnTo>
                      <a:cubicBezTo>
                        <a:pt x="8137" y="10422"/>
                        <a:pt x="8167" y="10483"/>
                        <a:pt x="8259" y="10574"/>
                      </a:cubicBezTo>
                      <a:lnTo>
                        <a:pt x="9158" y="10574"/>
                      </a:lnTo>
                      <a:cubicBezTo>
                        <a:pt x="9280" y="10452"/>
                        <a:pt x="9356" y="10407"/>
                        <a:pt x="9462" y="10300"/>
                      </a:cubicBezTo>
                      <a:lnTo>
                        <a:pt x="9600" y="9371"/>
                      </a:lnTo>
                      <a:cubicBezTo>
                        <a:pt x="9508" y="9264"/>
                        <a:pt x="9462" y="9203"/>
                        <a:pt x="9371" y="9112"/>
                      </a:cubicBezTo>
                      <a:close/>
                      <a:moveTo>
                        <a:pt x="5547" y="9127"/>
                      </a:moveTo>
                      <a:cubicBezTo>
                        <a:pt x="5425" y="9249"/>
                        <a:pt x="5349" y="9294"/>
                        <a:pt x="5242" y="9401"/>
                      </a:cubicBezTo>
                      <a:lnTo>
                        <a:pt x="5105" y="10330"/>
                      </a:lnTo>
                      <a:cubicBezTo>
                        <a:pt x="5196" y="10437"/>
                        <a:pt x="5242" y="10498"/>
                        <a:pt x="5334" y="10589"/>
                      </a:cubicBezTo>
                      <a:lnTo>
                        <a:pt x="6232" y="10589"/>
                      </a:lnTo>
                      <a:cubicBezTo>
                        <a:pt x="6339" y="10483"/>
                        <a:pt x="6415" y="10422"/>
                        <a:pt x="6537" y="10330"/>
                      </a:cubicBezTo>
                      <a:lnTo>
                        <a:pt x="6659" y="9401"/>
                      </a:lnTo>
                      <a:cubicBezTo>
                        <a:pt x="6568" y="9279"/>
                        <a:pt x="6537" y="9218"/>
                        <a:pt x="6431" y="9127"/>
                      </a:cubicBezTo>
                      <a:close/>
                      <a:moveTo>
                        <a:pt x="7009" y="9127"/>
                      </a:moveTo>
                      <a:cubicBezTo>
                        <a:pt x="6888" y="9249"/>
                        <a:pt x="6811" y="9294"/>
                        <a:pt x="6705" y="9401"/>
                      </a:cubicBezTo>
                      <a:lnTo>
                        <a:pt x="6568" y="10330"/>
                      </a:lnTo>
                      <a:cubicBezTo>
                        <a:pt x="6659" y="10437"/>
                        <a:pt x="6705" y="10498"/>
                        <a:pt x="6796" y="10589"/>
                      </a:cubicBezTo>
                      <a:lnTo>
                        <a:pt x="7695" y="10589"/>
                      </a:lnTo>
                      <a:cubicBezTo>
                        <a:pt x="7802" y="10483"/>
                        <a:pt x="7878" y="10422"/>
                        <a:pt x="8000" y="10330"/>
                      </a:cubicBezTo>
                      <a:lnTo>
                        <a:pt x="8137" y="9401"/>
                      </a:lnTo>
                      <a:cubicBezTo>
                        <a:pt x="8030" y="9279"/>
                        <a:pt x="8000" y="9218"/>
                        <a:pt x="7908" y="9127"/>
                      </a:cubicBezTo>
                      <a:close/>
                      <a:moveTo>
                        <a:pt x="900" y="10635"/>
                      </a:moveTo>
                      <a:cubicBezTo>
                        <a:pt x="778" y="10742"/>
                        <a:pt x="702" y="10803"/>
                        <a:pt x="595" y="10894"/>
                      </a:cubicBezTo>
                      <a:lnTo>
                        <a:pt x="458" y="11839"/>
                      </a:lnTo>
                      <a:cubicBezTo>
                        <a:pt x="549" y="11945"/>
                        <a:pt x="595" y="12006"/>
                        <a:pt x="687" y="12098"/>
                      </a:cubicBezTo>
                      <a:lnTo>
                        <a:pt x="1570" y="12098"/>
                      </a:lnTo>
                      <a:cubicBezTo>
                        <a:pt x="1692" y="11991"/>
                        <a:pt x="1768" y="11930"/>
                        <a:pt x="1875" y="11839"/>
                      </a:cubicBezTo>
                      <a:lnTo>
                        <a:pt x="2012" y="10894"/>
                      </a:lnTo>
                      <a:cubicBezTo>
                        <a:pt x="1921" y="10788"/>
                        <a:pt x="1875" y="10727"/>
                        <a:pt x="1784" y="10635"/>
                      </a:cubicBezTo>
                      <a:close/>
                      <a:moveTo>
                        <a:pt x="2363" y="10635"/>
                      </a:moveTo>
                      <a:cubicBezTo>
                        <a:pt x="2241" y="10742"/>
                        <a:pt x="2164" y="10803"/>
                        <a:pt x="2058" y="10894"/>
                      </a:cubicBezTo>
                      <a:lnTo>
                        <a:pt x="1921" y="11839"/>
                      </a:lnTo>
                      <a:cubicBezTo>
                        <a:pt x="2012" y="11945"/>
                        <a:pt x="2058" y="12006"/>
                        <a:pt x="2149" y="12098"/>
                      </a:cubicBezTo>
                      <a:lnTo>
                        <a:pt x="3048" y="12098"/>
                      </a:lnTo>
                      <a:cubicBezTo>
                        <a:pt x="3155" y="11991"/>
                        <a:pt x="3231" y="11930"/>
                        <a:pt x="3353" y="11839"/>
                      </a:cubicBezTo>
                      <a:lnTo>
                        <a:pt x="3475" y="10894"/>
                      </a:lnTo>
                      <a:cubicBezTo>
                        <a:pt x="3383" y="10788"/>
                        <a:pt x="3353" y="10727"/>
                        <a:pt x="3246" y="10635"/>
                      </a:cubicBezTo>
                      <a:close/>
                      <a:moveTo>
                        <a:pt x="3825" y="10635"/>
                      </a:moveTo>
                      <a:cubicBezTo>
                        <a:pt x="3703" y="10742"/>
                        <a:pt x="3627" y="10803"/>
                        <a:pt x="3520" y="10894"/>
                      </a:cubicBezTo>
                      <a:lnTo>
                        <a:pt x="3383" y="11839"/>
                      </a:lnTo>
                      <a:cubicBezTo>
                        <a:pt x="3475" y="11945"/>
                        <a:pt x="3520" y="12006"/>
                        <a:pt x="3612" y="12098"/>
                      </a:cubicBezTo>
                      <a:lnTo>
                        <a:pt x="4511" y="12098"/>
                      </a:lnTo>
                      <a:cubicBezTo>
                        <a:pt x="4617" y="11991"/>
                        <a:pt x="4694" y="11930"/>
                        <a:pt x="4816" y="11839"/>
                      </a:cubicBezTo>
                      <a:lnTo>
                        <a:pt x="4953" y="10894"/>
                      </a:lnTo>
                      <a:cubicBezTo>
                        <a:pt x="4846" y="10788"/>
                        <a:pt x="4816" y="10727"/>
                        <a:pt x="4724" y="10635"/>
                      </a:cubicBezTo>
                      <a:close/>
                      <a:moveTo>
                        <a:pt x="6781" y="10635"/>
                      </a:moveTo>
                      <a:cubicBezTo>
                        <a:pt x="6659" y="10742"/>
                        <a:pt x="6583" y="10803"/>
                        <a:pt x="6476" y="10894"/>
                      </a:cubicBezTo>
                      <a:lnTo>
                        <a:pt x="6339" y="11824"/>
                      </a:lnTo>
                      <a:cubicBezTo>
                        <a:pt x="6431" y="11945"/>
                        <a:pt x="6476" y="12006"/>
                        <a:pt x="6568" y="12098"/>
                      </a:cubicBezTo>
                      <a:lnTo>
                        <a:pt x="7467" y="12098"/>
                      </a:lnTo>
                      <a:cubicBezTo>
                        <a:pt x="7573" y="11976"/>
                        <a:pt x="7649" y="11930"/>
                        <a:pt x="7771" y="11824"/>
                      </a:cubicBezTo>
                      <a:lnTo>
                        <a:pt x="7908" y="10894"/>
                      </a:lnTo>
                      <a:cubicBezTo>
                        <a:pt x="7802" y="10788"/>
                        <a:pt x="7771" y="10727"/>
                        <a:pt x="7680" y="10635"/>
                      </a:cubicBezTo>
                      <a:close/>
                      <a:moveTo>
                        <a:pt x="8244" y="10635"/>
                      </a:moveTo>
                      <a:cubicBezTo>
                        <a:pt x="8137" y="10742"/>
                        <a:pt x="8061" y="10803"/>
                        <a:pt x="7939" y="10894"/>
                      </a:cubicBezTo>
                      <a:lnTo>
                        <a:pt x="7802" y="11824"/>
                      </a:lnTo>
                      <a:cubicBezTo>
                        <a:pt x="7908" y="11945"/>
                        <a:pt x="7939" y="12006"/>
                        <a:pt x="8030" y="12098"/>
                      </a:cubicBezTo>
                      <a:lnTo>
                        <a:pt x="8929" y="12098"/>
                      </a:lnTo>
                      <a:cubicBezTo>
                        <a:pt x="9036" y="11976"/>
                        <a:pt x="9127" y="11930"/>
                        <a:pt x="9234" y="11824"/>
                      </a:cubicBezTo>
                      <a:lnTo>
                        <a:pt x="9371" y="10894"/>
                      </a:lnTo>
                      <a:cubicBezTo>
                        <a:pt x="9264" y="10788"/>
                        <a:pt x="9234" y="10727"/>
                        <a:pt x="9143" y="10635"/>
                      </a:cubicBezTo>
                      <a:close/>
                      <a:moveTo>
                        <a:pt x="5288" y="10650"/>
                      </a:moveTo>
                      <a:cubicBezTo>
                        <a:pt x="5181" y="10772"/>
                        <a:pt x="5105" y="10818"/>
                        <a:pt x="4983" y="10925"/>
                      </a:cubicBezTo>
                      <a:lnTo>
                        <a:pt x="4861" y="11854"/>
                      </a:lnTo>
                      <a:cubicBezTo>
                        <a:pt x="4953" y="11961"/>
                        <a:pt x="4983" y="12022"/>
                        <a:pt x="5090" y="12113"/>
                      </a:cubicBezTo>
                      <a:lnTo>
                        <a:pt x="5973" y="12113"/>
                      </a:lnTo>
                      <a:cubicBezTo>
                        <a:pt x="6095" y="12006"/>
                        <a:pt x="6172" y="11945"/>
                        <a:pt x="6278" y="11854"/>
                      </a:cubicBezTo>
                      <a:lnTo>
                        <a:pt x="6415" y="10925"/>
                      </a:lnTo>
                      <a:cubicBezTo>
                        <a:pt x="6324" y="10803"/>
                        <a:pt x="6278" y="10742"/>
                        <a:pt x="6187" y="10650"/>
                      </a:cubicBezTo>
                      <a:close/>
                      <a:moveTo>
                        <a:pt x="671" y="12159"/>
                      </a:moveTo>
                      <a:cubicBezTo>
                        <a:pt x="549" y="12265"/>
                        <a:pt x="473" y="12326"/>
                        <a:pt x="367" y="12418"/>
                      </a:cubicBezTo>
                      <a:lnTo>
                        <a:pt x="229" y="13362"/>
                      </a:lnTo>
                      <a:cubicBezTo>
                        <a:pt x="321" y="13469"/>
                        <a:pt x="367" y="13530"/>
                        <a:pt x="458" y="13621"/>
                      </a:cubicBezTo>
                      <a:lnTo>
                        <a:pt x="1357" y="13621"/>
                      </a:lnTo>
                      <a:cubicBezTo>
                        <a:pt x="1464" y="13515"/>
                        <a:pt x="1540" y="13454"/>
                        <a:pt x="1662" y="13362"/>
                      </a:cubicBezTo>
                      <a:lnTo>
                        <a:pt x="1784" y="12418"/>
                      </a:lnTo>
                      <a:cubicBezTo>
                        <a:pt x="1692" y="12311"/>
                        <a:pt x="1662" y="12250"/>
                        <a:pt x="1555" y="12159"/>
                      </a:cubicBezTo>
                      <a:close/>
                      <a:moveTo>
                        <a:pt x="2134" y="12159"/>
                      </a:moveTo>
                      <a:cubicBezTo>
                        <a:pt x="2012" y="12265"/>
                        <a:pt x="1936" y="12326"/>
                        <a:pt x="1829" y="12418"/>
                      </a:cubicBezTo>
                      <a:lnTo>
                        <a:pt x="1692" y="13362"/>
                      </a:lnTo>
                      <a:cubicBezTo>
                        <a:pt x="1784" y="13469"/>
                        <a:pt x="1829" y="13530"/>
                        <a:pt x="1921" y="13621"/>
                      </a:cubicBezTo>
                      <a:lnTo>
                        <a:pt x="2820" y="13621"/>
                      </a:lnTo>
                      <a:cubicBezTo>
                        <a:pt x="2926" y="13515"/>
                        <a:pt x="3002" y="13454"/>
                        <a:pt x="3124" y="13362"/>
                      </a:cubicBezTo>
                      <a:lnTo>
                        <a:pt x="3246" y="12418"/>
                      </a:lnTo>
                      <a:cubicBezTo>
                        <a:pt x="3155" y="12311"/>
                        <a:pt x="3124" y="12250"/>
                        <a:pt x="3018" y="12159"/>
                      </a:cubicBezTo>
                      <a:close/>
                      <a:moveTo>
                        <a:pt x="3597" y="12159"/>
                      </a:moveTo>
                      <a:cubicBezTo>
                        <a:pt x="3490" y="12265"/>
                        <a:pt x="3414" y="12326"/>
                        <a:pt x="3292" y="12418"/>
                      </a:cubicBezTo>
                      <a:lnTo>
                        <a:pt x="3155" y="13362"/>
                      </a:lnTo>
                      <a:cubicBezTo>
                        <a:pt x="3261" y="13469"/>
                        <a:pt x="3292" y="13530"/>
                        <a:pt x="3383" y="13621"/>
                      </a:cubicBezTo>
                      <a:lnTo>
                        <a:pt x="4282" y="13621"/>
                      </a:lnTo>
                      <a:cubicBezTo>
                        <a:pt x="4404" y="13515"/>
                        <a:pt x="4480" y="13454"/>
                        <a:pt x="4587" y="13362"/>
                      </a:cubicBezTo>
                      <a:lnTo>
                        <a:pt x="4724" y="12418"/>
                      </a:lnTo>
                      <a:cubicBezTo>
                        <a:pt x="4617" y="12311"/>
                        <a:pt x="4587" y="12250"/>
                        <a:pt x="4496" y="12159"/>
                      </a:cubicBezTo>
                      <a:close/>
                      <a:moveTo>
                        <a:pt x="5059" y="12159"/>
                      </a:moveTo>
                      <a:cubicBezTo>
                        <a:pt x="4953" y="12265"/>
                        <a:pt x="4876" y="12326"/>
                        <a:pt x="4755" y="12418"/>
                      </a:cubicBezTo>
                      <a:lnTo>
                        <a:pt x="4633" y="13362"/>
                      </a:lnTo>
                      <a:cubicBezTo>
                        <a:pt x="4724" y="13469"/>
                        <a:pt x="4755" y="13530"/>
                        <a:pt x="4861" y="13621"/>
                      </a:cubicBezTo>
                      <a:lnTo>
                        <a:pt x="5745" y="13621"/>
                      </a:lnTo>
                      <a:cubicBezTo>
                        <a:pt x="5867" y="13515"/>
                        <a:pt x="5943" y="13454"/>
                        <a:pt x="6050" y="13362"/>
                      </a:cubicBezTo>
                      <a:lnTo>
                        <a:pt x="6187" y="12418"/>
                      </a:lnTo>
                      <a:cubicBezTo>
                        <a:pt x="6095" y="12311"/>
                        <a:pt x="6050" y="12250"/>
                        <a:pt x="5958" y="12159"/>
                      </a:cubicBezTo>
                      <a:close/>
                      <a:moveTo>
                        <a:pt x="8015" y="12159"/>
                      </a:moveTo>
                      <a:cubicBezTo>
                        <a:pt x="7908" y="12265"/>
                        <a:pt x="7832" y="12326"/>
                        <a:pt x="7710" y="12418"/>
                      </a:cubicBezTo>
                      <a:lnTo>
                        <a:pt x="7573" y="13347"/>
                      </a:lnTo>
                      <a:cubicBezTo>
                        <a:pt x="7680" y="13469"/>
                        <a:pt x="7710" y="13530"/>
                        <a:pt x="7802" y="13621"/>
                      </a:cubicBezTo>
                      <a:lnTo>
                        <a:pt x="8701" y="13621"/>
                      </a:lnTo>
                      <a:cubicBezTo>
                        <a:pt x="8823" y="13500"/>
                        <a:pt x="8899" y="13454"/>
                        <a:pt x="9005" y="13347"/>
                      </a:cubicBezTo>
                      <a:lnTo>
                        <a:pt x="9143" y="12418"/>
                      </a:lnTo>
                      <a:cubicBezTo>
                        <a:pt x="9036" y="12311"/>
                        <a:pt x="9005" y="12250"/>
                        <a:pt x="8914" y="12159"/>
                      </a:cubicBezTo>
                      <a:close/>
                      <a:moveTo>
                        <a:pt x="6552" y="12174"/>
                      </a:moveTo>
                      <a:cubicBezTo>
                        <a:pt x="6431" y="12296"/>
                        <a:pt x="6354" y="12342"/>
                        <a:pt x="6248" y="12448"/>
                      </a:cubicBezTo>
                      <a:lnTo>
                        <a:pt x="6111" y="13378"/>
                      </a:lnTo>
                      <a:cubicBezTo>
                        <a:pt x="6202" y="13484"/>
                        <a:pt x="6248" y="13545"/>
                        <a:pt x="6339" y="13637"/>
                      </a:cubicBezTo>
                      <a:lnTo>
                        <a:pt x="7238" y="13637"/>
                      </a:lnTo>
                      <a:cubicBezTo>
                        <a:pt x="7345" y="13530"/>
                        <a:pt x="7421" y="13469"/>
                        <a:pt x="7543" y="13378"/>
                      </a:cubicBezTo>
                      <a:lnTo>
                        <a:pt x="7680" y="12448"/>
                      </a:lnTo>
                      <a:cubicBezTo>
                        <a:pt x="7573" y="12326"/>
                        <a:pt x="7543" y="12265"/>
                        <a:pt x="7451" y="12174"/>
                      </a:cubicBezTo>
                      <a:close/>
                      <a:moveTo>
                        <a:pt x="443" y="13667"/>
                      </a:moveTo>
                      <a:cubicBezTo>
                        <a:pt x="321" y="13774"/>
                        <a:pt x="245" y="13835"/>
                        <a:pt x="138" y="13926"/>
                      </a:cubicBezTo>
                      <a:lnTo>
                        <a:pt x="1" y="14856"/>
                      </a:lnTo>
                      <a:cubicBezTo>
                        <a:pt x="92" y="14977"/>
                        <a:pt x="138" y="15023"/>
                        <a:pt x="229" y="15130"/>
                      </a:cubicBezTo>
                      <a:lnTo>
                        <a:pt x="1128" y="15130"/>
                      </a:lnTo>
                      <a:cubicBezTo>
                        <a:pt x="1235" y="15008"/>
                        <a:pt x="1311" y="14947"/>
                        <a:pt x="1433" y="14856"/>
                      </a:cubicBezTo>
                      <a:lnTo>
                        <a:pt x="1555" y="13926"/>
                      </a:lnTo>
                      <a:cubicBezTo>
                        <a:pt x="1479" y="13835"/>
                        <a:pt x="1433" y="13774"/>
                        <a:pt x="1326" y="13667"/>
                      </a:cubicBezTo>
                      <a:close/>
                      <a:moveTo>
                        <a:pt x="1921" y="13667"/>
                      </a:moveTo>
                      <a:cubicBezTo>
                        <a:pt x="1814" y="13774"/>
                        <a:pt x="1738" y="13835"/>
                        <a:pt x="1616" y="13926"/>
                      </a:cubicBezTo>
                      <a:lnTo>
                        <a:pt x="1479" y="14856"/>
                      </a:lnTo>
                      <a:cubicBezTo>
                        <a:pt x="1585" y="14977"/>
                        <a:pt x="1616" y="15023"/>
                        <a:pt x="1707" y="15130"/>
                      </a:cubicBezTo>
                      <a:lnTo>
                        <a:pt x="2606" y="15130"/>
                      </a:lnTo>
                      <a:cubicBezTo>
                        <a:pt x="2713" y="15008"/>
                        <a:pt x="2804" y="14947"/>
                        <a:pt x="2911" y="14856"/>
                      </a:cubicBezTo>
                      <a:lnTo>
                        <a:pt x="3048" y="13926"/>
                      </a:lnTo>
                      <a:cubicBezTo>
                        <a:pt x="2957" y="13835"/>
                        <a:pt x="2896" y="13774"/>
                        <a:pt x="2820" y="13667"/>
                      </a:cubicBezTo>
                      <a:close/>
                      <a:moveTo>
                        <a:pt x="3383" y="13667"/>
                      </a:moveTo>
                      <a:cubicBezTo>
                        <a:pt x="3277" y="13774"/>
                        <a:pt x="3201" y="13835"/>
                        <a:pt x="3079" y="13926"/>
                      </a:cubicBezTo>
                      <a:lnTo>
                        <a:pt x="2957" y="14856"/>
                      </a:lnTo>
                      <a:cubicBezTo>
                        <a:pt x="3048" y="14977"/>
                        <a:pt x="3079" y="15023"/>
                        <a:pt x="3185" y="15130"/>
                      </a:cubicBezTo>
                      <a:lnTo>
                        <a:pt x="4069" y="15130"/>
                      </a:lnTo>
                      <a:cubicBezTo>
                        <a:pt x="4191" y="15008"/>
                        <a:pt x="4267" y="14947"/>
                        <a:pt x="4374" y="14856"/>
                      </a:cubicBezTo>
                      <a:lnTo>
                        <a:pt x="4511" y="13926"/>
                      </a:lnTo>
                      <a:cubicBezTo>
                        <a:pt x="4419" y="13835"/>
                        <a:pt x="4358" y="13774"/>
                        <a:pt x="4282" y="13667"/>
                      </a:cubicBezTo>
                      <a:close/>
                      <a:moveTo>
                        <a:pt x="4861" y="13682"/>
                      </a:moveTo>
                      <a:cubicBezTo>
                        <a:pt x="4739" y="13789"/>
                        <a:pt x="4663" y="13850"/>
                        <a:pt x="4557" y="13941"/>
                      </a:cubicBezTo>
                      <a:lnTo>
                        <a:pt x="4419" y="14871"/>
                      </a:lnTo>
                      <a:cubicBezTo>
                        <a:pt x="4511" y="14993"/>
                        <a:pt x="4557" y="15054"/>
                        <a:pt x="4648" y="15145"/>
                      </a:cubicBezTo>
                      <a:lnTo>
                        <a:pt x="5547" y="15145"/>
                      </a:lnTo>
                      <a:cubicBezTo>
                        <a:pt x="5653" y="15023"/>
                        <a:pt x="5730" y="14977"/>
                        <a:pt x="5852" y="14871"/>
                      </a:cubicBezTo>
                      <a:lnTo>
                        <a:pt x="5973" y="13941"/>
                      </a:lnTo>
                      <a:cubicBezTo>
                        <a:pt x="5882" y="13835"/>
                        <a:pt x="5852" y="13774"/>
                        <a:pt x="5745" y="13682"/>
                      </a:cubicBezTo>
                      <a:close/>
                      <a:moveTo>
                        <a:pt x="6324" y="13682"/>
                      </a:moveTo>
                      <a:cubicBezTo>
                        <a:pt x="6202" y="13789"/>
                        <a:pt x="6126" y="13850"/>
                        <a:pt x="6019" y="13941"/>
                      </a:cubicBezTo>
                      <a:lnTo>
                        <a:pt x="5882" y="14871"/>
                      </a:lnTo>
                      <a:cubicBezTo>
                        <a:pt x="5973" y="14993"/>
                        <a:pt x="6019" y="15054"/>
                        <a:pt x="6111" y="15145"/>
                      </a:cubicBezTo>
                      <a:lnTo>
                        <a:pt x="7009" y="15145"/>
                      </a:lnTo>
                      <a:cubicBezTo>
                        <a:pt x="7116" y="15023"/>
                        <a:pt x="7192" y="14977"/>
                        <a:pt x="7314" y="14871"/>
                      </a:cubicBezTo>
                      <a:lnTo>
                        <a:pt x="7451" y="13941"/>
                      </a:lnTo>
                      <a:cubicBezTo>
                        <a:pt x="7375" y="13835"/>
                        <a:pt x="7314" y="13774"/>
                        <a:pt x="7223" y="13682"/>
                      </a:cubicBezTo>
                      <a:close/>
                      <a:moveTo>
                        <a:pt x="7787" y="13682"/>
                      </a:moveTo>
                      <a:cubicBezTo>
                        <a:pt x="7680" y="13789"/>
                        <a:pt x="7604" y="13850"/>
                        <a:pt x="7482" y="13941"/>
                      </a:cubicBezTo>
                      <a:lnTo>
                        <a:pt x="7345" y="14871"/>
                      </a:lnTo>
                      <a:cubicBezTo>
                        <a:pt x="7451" y="14993"/>
                        <a:pt x="7482" y="15054"/>
                        <a:pt x="7573" y="15145"/>
                      </a:cubicBezTo>
                      <a:lnTo>
                        <a:pt x="8472" y="15145"/>
                      </a:lnTo>
                      <a:cubicBezTo>
                        <a:pt x="8594" y="15023"/>
                        <a:pt x="8670" y="14977"/>
                        <a:pt x="8777" y="14871"/>
                      </a:cubicBezTo>
                      <a:lnTo>
                        <a:pt x="8914" y="13941"/>
                      </a:lnTo>
                      <a:cubicBezTo>
                        <a:pt x="8823" y="13835"/>
                        <a:pt x="8777" y="13774"/>
                        <a:pt x="8685" y="1368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40"/>
              <p:cNvGrpSpPr/>
              <p:nvPr/>
            </p:nvGrpSpPr>
            <p:grpSpPr>
              <a:xfrm>
                <a:off x="2289213" y="3555498"/>
                <a:ext cx="1701985" cy="1444613"/>
                <a:chOff x="2493313" y="3438873"/>
                <a:chExt cx="1701985" cy="1444613"/>
              </a:xfrm>
            </p:grpSpPr>
            <p:grpSp>
              <p:nvGrpSpPr>
                <p:cNvPr id="931" name="Google Shape;931;p40"/>
                <p:cNvGrpSpPr/>
                <p:nvPr/>
              </p:nvGrpSpPr>
              <p:grpSpPr>
                <a:xfrm>
                  <a:off x="2493313" y="3438873"/>
                  <a:ext cx="1701985" cy="1444613"/>
                  <a:chOff x="2493313" y="3438873"/>
                  <a:chExt cx="1701985" cy="1444613"/>
                </a:xfrm>
              </p:grpSpPr>
              <p:sp>
                <p:nvSpPr>
                  <p:cNvPr id="932" name="Google Shape;932;p40"/>
                  <p:cNvSpPr/>
                  <p:nvPr/>
                </p:nvSpPr>
                <p:spPr>
                  <a:xfrm flipH="1">
                    <a:off x="2493313" y="4000696"/>
                    <a:ext cx="1701985" cy="882790"/>
                  </a:xfrm>
                  <a:custGeom>
                    <a:avLst/>
                    <a:gdLst/>
                    <a:ahLst/>
                    <a:cxnLst/>
                    <a:rect l="l" t="t" r="r" b="b"/>
                    <a:pathLst>
                      <a:path w="21651" h="11230" extrusionOk="0">
                        <a:moveTo>
                          <a:pt x="18817" y="3764"/>
                        </a:moveTo>
                        <a:lnTo>
                          <a:pt x="18817" y="8502"/>
                        </a:lnTo>
                        <a:lnTo>
                          <a:pt x="2240" y="8502"/>
                        </a:lnTo>
                        <a:lnTo>
                          <a:pt x="2240" y="3764"/>
                        </a:lnTo>
                        <a:close/>
                        <a:moveTo>
                          <a:pt x="1357" y="0"/>
                        </a:moveTo>
                        <a:lnTo>
                          <a:pt x="1" y="1874"/>
                        </a:lnTo>
                        <a:lnTo>
                          <a:pt x="1" y="3764"/>
                        </a:lnTo>
                        <a:lnTo>
                          <a:pt x="899" y="3764"/>
                        </a:lnTo>
                        <a:lnTo>
                          <a:pt x="899" y="11229"/>
                        </a:lnTo>
                        <a:lnTo>
                          <a:pt x="2240" y="11229"/>
                        </a:lnTo>
                        <a:lnTo>
                          <a:pt x="2240" y="9264"/>
                        </a:lnTo>
                        <a:lnTo>
                          <a:pt x="18817" y="9264"/>
                        </a:lnTo>
                        <a:lnTo>
                          <a:pt x="18817" y="11229"/>
                        </a:lnTo>
                        <a:lnTo>
                          <a:pt x="20173" y="11229"/>
                        </a:lnTo>
                        <a:lnTo>
                          <a:pt x="20173" y="3764"/>
                        </a:lnTo>
                        <a:lnTo>
                          <a:pt x="21651" y="3764"/>
                        </a:lnTo>
                        <a:lnTo>
                          <a:pt x="21651" y="1874"/>
                        </a:lnTo>
                        <a:lnTo>
                          <a:pt x="202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0"/>
                  <p:cNvSpPr/>
                  <p:nvPr/>
                </p:nvSpPr>
                <p:spPr>
                  <a:xfrm flipH="1">
                    <a:off x="2846586" y="3438873"/>
                    <a:ext cx="988206" cy="709455"/>
                  </a:xfrm>
                  <a:custGeom>
                    <a:avLst/>
                    <a:gdLst/>
                    <a:ahLst/>
                    <a:cxnLst/>
                    <a:rect l="l" t="t" r="r" b="b"/>
                    <a:pathLst>
                      <a:path w="12571" h="9025" extrusionOk="0">
                        <a:moveTo>
                          <a:pt x="6597" y="1"/>
                        </a:moveTo>
                        <a:cubicBezTo>
                          <a:pt x="6587" y="1"/>
                          <a:pt x="6577" y="1"/>
                          <a:pt x="6567" y="2"/>
                        </a:cubicBezTo>
                        <a:lnTo>
                          <a:pt x="427" y="474"/>
                        </a:lnTo>
                        <a:cubicBezTo>
                          <a:pt x="168" y="489"/>
                          <a:pt x="1" y="703"/>
                          <a:pt x="1" y="931"/>
                        </a:cubicBezTo>
                        <a:lnTo>
                          <a:pt x="61" y="7787"/>
                        </a:lnTo>
                        <a:cubicBezTo>
                          <a:pt x="61" y="7940"/>
                          <a:pt x="138" y="8077"/>
                          <a:pt x="244" y="8153"/>
                        </a:cubicBezTo>
                        <a:lnTo>
                          <a:pt x="244" y="8214"/>
                        </a:lnTo>
                        <a:cubicBezTo>
                          <a:pt x="244" y="8305"/>
                          <a:pt x="305" y="8382"/>
                          <a:pt x="412" y="8397"/>
                        </a:cubicBezTo>
                        <a:lnTo>
                          <a:pt x="6308" y="9006"/>
                        </a:lnTo>
                        <a:cubicBezTo>
                          <a:pt x="6390" y="9018"/>
                          <a:pt x="6469" y="9024"/>
                          <a:pt x="6547" y="9024"/>
                        </a:cubicBezTo>
                        <a:cubicBezTo>
                          <a:pt x="6761" y="9024"/>
                          <a:pt x="6965" y="8982"/>
                          <a:pt x="7177" y="8915"/>
                        </a:cubicBezTo>
                        <a:lnTo>
                          <a:pt x="12403" y="7102"/>
                        </a:lnTo>
                        <a:cubicBezTo>
                          <a:pt x="12570" y="7026"/>
                          <a:pt x="12540" y="6736"/>
                          <a:pt x="12342" y="6736"/>
                        </a:cubicBezTo>
                        <a:lnTo>
                          <a:pt x="6979" y="6248"/>
                        </a:lnTo>
                        <a:cubicBezTo>
                          <a:pt x="7040" y="6172"/>
                          <a:pt x="7100" y="6050"/>
                          <a:pt x="7100" y="5929"/>
                        </a:cubicBezTo>
                        <a:lnTo>
                          <a:pt x="7070" y="459"/>
                        </a:lnTo>
                        <a:cubicBezTo>
                          <a:pt x="7070" y="195"/>
                          <a:pt x="6858" y="1"/>
                          <a:pt x="65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flipH="1">
                    <a:off x="3290968" y="3460569"/>
                    <a:ext cx="515053" cy="596493"/>
                  </a:xfrm>
                  <a:custGeom>
                    <a:avLst/>
                    <a:gdLst/>
                    <a:ahLst/>
                    <a:cxnLst/>
                    <a:rect l="l" t="t" r="r" b="b"/>
                    <a:pathLst>
                      <a:path w="6552" h="7588" extrusionOk="0">
                        <a:moveTo>
                          <a:pt x="6338" y="0"/>
                        </a:moveTo>
                        <a:lnTo>
                          <a:pt x="15" y="533"/>
                        </a:lnTo>
                        <a:cubicBezTo>
                          <a:pt x="0" y="579"/>
                          <a:pt x="76" y="7588"/>
                          <a:pt x="76" y="7588"/>
                        </a:cubicBezTo>
                        <a:lnTo>
                          <a:pt x="6552" y="5698"/>
                        </a:lnTo>
                        <a:lnTo>
                          <a:pt x="63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0"/>
                  <p:cNvSpPr/>
                  <p:nvPr/>
                </p:nvSpPr>
                <p:spPr>
                  <a:xfrm flipH="1">
                    <a:off x="3298122" y="3476134"/>
                    <a:ext cx="493514" cy="566542"/>
                  </a:xfrm>
                  <a:custGeom>
                    <a:avLst/>
                    <a:gdLst/>
                    <a:ahLst/>
                    <a:cxnLst/>
                    <a:rect l="l" t="t" r="r" b="b"/>
                    <a:pathLst>
                      <a:path w="6278" h="7207" extrusionOk="0">
                        <a:moveTo>
                          <a:pt x="6003" y="0"/>
                        </a:moveTo>
                        <a:lnTo>
                          <a:pt x="0" y="503"/>
                        </a:lnTo>
                        <a:lnTo>
                          <a:pt x="61" y="7207"/>
                        </a:lnTo>
                        <a:lnTo>
                          <a:pt x="6277" y="5394"/>
                        </a:lnTo>
                        <a:lnTo>
                          <a:pt x="60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0"/>
                  <p:cNvSpPr/>
                  <p:nvPr/>
                </p:nvSpPr>
                <p:spPr>
                  <a:xfrm flipH="1">
                    <a:off x="3337662" y="3858177"/>
                    <a:ext cx="262400" cy="100699"/>
                  </a:xfrm>
                  <a:custGeom>
                    <a:avLst/>
                    <a:gdLst/>
                    <a:ahLst/>
                    <a:cxnLst/>
                    <a:rect l="l" t="t" r="r" b="b"/>
                    <a:pathLst>
                      <a:path w="3338" h="1281" extrusionOk="0">
                        <a:moveTo>
                          <a:pt x="3337" y="0"/>
                        </a:moveTo>
                        <a:lnTo>
                          <a:pt x="1" y="793"/>
                        </a:lnTo>
                        <a:lnTo>
                          <a:pt x="1" y="1280"/>
                        </a:lnTo>
                        <a:lnTo>
                          <a:pt x="3337" y="396"/>
                        </a:lnTo>
                        <a:lnTo>
                          <a:pt x="3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flipH="1">
                    <a:off x="3324456" y="3576676"/>
                    <a:ext cx="443282" cy="322301"/>
                  </a:xfrm>
                  <a:custGeom>
                    <a:avLst/>
                    <a:gdLst/>
                    <a:ahLst/>
                    <a:cxnLst/>
                    <a:rect l="l" t="t" r="r" b="b"/>
                    <a:pathLst>
                      <a:path w="5639" h="4100" extrusionOk="0">
                        <a:moveTo>
                          <a:pt x="4480" y="1"/>
                        </a:moveTo>
                        <a:lnTo>
                          <a:pt x="3383" y="108"/>
                        </a:lnTo>
                        <a:lnTo>
                          <a:pt x="1113" y="336"/>
                        </a:lnTo>
                        <a:lnTo>
                          <a:pt x="229" y="412"/>
                        </a:lnTo>
                        <a:lnTo>
                          <a:pt x="62" y="336"/>
                        </a:lnTo>
                        <a:lnTo>
                          <a:pt x="1" y="443"/>
                        </a:lnTo>
                        <a:lnTo>
                          <a:pt x="123" y="717"/>
                        </a:lnTo>
                        <a:lnTo>
                          <a:pt x="1128" y="3505"/>
                        </a:lnTo>
                        <a:lnTo>
                          <a:pt x="1707" y="3444"/>
                        </a:lnTo>
                        <a:lnTo>
                          <a:pt x="1783" y="4099"/>
                        </a:lnTo>
                        <a:lnTo>
                          <a:pt x="2042" y="4069"/>
                        </a:lnTo>
                        <a:lnTo>
                          <a:pt x="1981" y="3429"/>
                        </a:lnTo>
                        <a:lnTo>
                          <a:pt x="2240" y="3383"/>
                        </a:lnTo>
                        <a:lnTo>
                          <a:pt x="4495" y="3185"/>
                        </a:lnTo>
                        <a:lnTo>
                          <a:pt x="4526" y="3185"/>
                        </a:lnTo>
                        <a:lnTo>
                          <a:pt x="4556" y="3612"/>
                        </a:lnTo>
                        <a:lnTo>
                          <a:pt x="4846" y="3597"/>
                        </a:lnTo>
                        <a:lnTo>
                          <a:pt x="4785" y="3140"/>
                        </a:lnTo>
                        <a:lnTo>
                          <a:pt x="5608" y="3063"/>
                        </a:lnTo>
                        <a:lnTo>
                          <a:pt x="5638" y="2972"/>
                        </a:lnTo>
                        <a:lnTo>
                          <a:pt x="5547" y="2926"/>
                        </a:lnTo>
                        <a:lnTo>
                          <a:pt x="44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0"/>
                  <p:cNvSpPr/>
                  <p:nvPr/>
                </p:nvSpPr>
                <p:spPr>
                  <a:xfrm flipH="1">
                    <a:off x="3324456" y="3570702"/>
                    <a:ext cx="438487" cy="274349"/>
                  </a:xfrm>
                  <a:custGeom>
                    <a:avLst/>
                    <a:gdLst/>
                    <a:ahLst/>
                    <a:cxnLst/>
                    <a:rect l="l" t="t" r="r" b="b"/>
                    <a:pathLst>
                      <a:path w="5578" h="3490" extrusionOk="0">
                        <a:moveTo>
                          <a:pt x="4465" y="1"/>
                        </a:moveTo>
                        <a:lnTo>
                          <a:pt x="1" y="412"/>
                        </a:lnTo>
                        <a:lnTo>
                          <a:pt x="92" y="717"/>
                        </a:lnTo>
                        <a:lnTo>
                          <a:pt x="1128" y="3490"/>
                        </a:lnTo>
                        <a:lnTo>
                          <a:pt x="5577" y="3048"/>
                        </a:lnTo>
                        <a:lnTo>
                          <a:pt x="44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0"/>
                  <p:cNvSpPr/>
                  <p:nvPr/>
                </p:nvSpPr>
                <p:spPr>
                  <a:xfrm flipH="1">
                    <a:off x="3324456" y="3570702"/>
                    <a:ext cx="194167" cy="242040"/>
                  </a:xfrm>
                  <a:custGeom>
                    <a:avLst/>
                    <a:gdLst/>
                    <a:ahLst/>
                    <a:cxnLst/>
                    <a:rect l="l" t="t" r="r" b="b"/>
                    <a:pathLst>
                      <a:path w="2470" h="3079" extrusionOk="0">
                        <a:moveTo>
                          <a:pt x="1357" y="1"/>
                        </a:moveTo>
                        <a:lnTo>
                          <a:pt x="1" y="107"/>
                        </a:lnTo>
                        <a:lnTo>
                          <a:pt x="2149" y="3078"/>
                        </a:lnTo>
                        <a:lnTo>
                          <a:pt x="2469" y="3048"/>
                        </a:lnTo>
                        <a:lnTo>
                          <a:pt x="13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flipH="1">
                    <a:off x="3344816" y="3576676"/>
                    <a:ext cx="385739" cy="256426"/>
                  </a:xfrm>
                  <a:custGeom>
                    <a:avLst/>
                    <a:gdLst/>
                    <a:ahLst/>
                    <a:cxnLst/>
                    <a:rect l="l" t="t" r="r" b="b"/>
                    <a:pathLst>
                      <a:path w="4907" h="3262" extrusionOk="0">
                        <a:moveTo>
                          <a:pt x="2621" y="2149"/>
                        </a:moveTo>
                        <a:lnTo>
                          <a:pt x="2556" y="2155"/>
                        </a:lnTo>
                        <a:lnTo>
                          <a:pt x="2556" y="2155"/>
                        </a:lnTo>
                        <a:lnTo>
                          <a:pt x="2560" y="2164"/>
                        </a:lnTo>
                        <a:lnTo>
                          <a:pt x="2624" y="2159"/>
                        </a:lnTo>
                        <a:lnTo>
                          <a:pt x="2621" y="2149"/>
                        </a:lnTo>
                        <a:close/>
                        <a:moveTo>
                          <a:pt x="1148" y="1276"/>
                        </a:moveTo>
                        <a:lnTo>
                          <a:pt x="1097" y="1281"/>
                        </a:lnTo>
                        <a:lnTo>
                          <a:pt x="1442" y="2214"/>
                        </a:lnTo>
                        <a:lnTo>
                          <a:pt x="1442" y="2214"/>
                        </a:lnTo>
                        <a:lnTo>
                          <a:pt x="1493" y="2210"/>
                        </a:lnTo>
                        <a:lnTo>
                          <a:pt x="1148" y="1276"/>
                        </a:lnTo>
                        <a:close/>
                        <a:moveTo>
                          <a:pt x="2527" y="2157"/>
                        </a:moveTo>
                        <a:lnTo>
                          <a:pt x="1554" y="2241"/>
                        </a:lnTo>
                        <a:lnTo>
                          <a:pt x="1561" y="2261"/>
                        </a:lnTo>
                        <a:lnTo>
                          <a:pt x="1561" y="2261"/>
                        </a:lnTo>
                        <a:lnTo>
                          <a:pt x="2529" y="2164"/>
                        </a:lnTo>
                        <a:lnTo>
                          <a:pt x="2527" y="2157"/>
                        </a:lnTo>
                        <a:close/>
                        <a:moveTo>
                          <a:pt x="1508" y="2241"/>
                        </a:moveTo>
                        <a:lnTo>
                          <a:pt x="1453" y="2246"/>
                        </a:lnTo>
                        <a:lnTo>
                          <a:pt x="1453" y="2246"/>
                        </a:lnTo>
                        <a:lnTo>
                          <a:pt x="1463" y="2271"/>
                        </a:lnTo>
                        <a:lnTo>
                          <a:pt x="1518" y="2266"/>
                        </a:lnTo>
                        <a:lnTo>
                          <a:pt x="1518" y="2266"/>
                        </a:lnTo>
                        <a:lnTo>
                          <a:pt x="1508" y="2241"/>
                        </a:lnTo>
                        <a:close/>
                        <a:moveTo>
                          <a:pt x="1442" y="2214"/>
                        </a:moveTo>
                        <a:lnTo>
                          <a:pt x="411" y="2302"/>
                        </a:lnTo>
                        <a:lnTo>
                          <a:pt x="381" y="2317"/>
                        </a:lnTo>
                        <a:cubicBezTo>
                          <a:pt x="381" y="2347"/>
                          <a:pt x="381" y="2347"/>
                          <a:pt x="411" y="2347"/>
                        </a:cubicBezTo>
                        <a:lnTo>
                          <a:pt x="1453" y="2246"/>
                        </a:lnTo>
                        <a:lnTo>
                          <a:pt x="1453" y="2246"/>
                        </a:lnTo>
                        <a:lnTo>
                          <a:pt x="1442" y="2214"/>
                        </a:lnTo>
                        <a:close/>
                        <a:moveTo>
                          <a:pt x="2941" y="1"/>
                        </a:moveTo>
                        <a:cubicBezTo>
                          <a:pt x="2941" y="1"/>
                          <a:pt x="2925" y="16"/>
                          <a:pt x="2941" y="16"/>
                        </a:cubicBezTo>
                        <a:lnTo>
                          <a:pt x="3322" y="1022"/>
                        </a:lnTo>
                        <a:lnTo>
                          <a:pt x="2225" y="1128"/>
                        </a:lnTo>
                        <a:lnTo>
                          <a:pt x="1844" y="92"/>
                        </a:lnTo>
                        <a:cubicBezTo>
                          <a:pt x="1844" y="77"/>
                          <a:pt x="1813" y="77"/>
                          <a:pt x="1813" y="77"/>
                        </a:cubicBezTo>
                        <a:cubicBezTo>
                          <a:pt x="1813" y="77"/>
                          <a:pt x="1798" y="92"/>
                          <a:pt x="1813" y="92"/>
                        </a:cubicBezTo>
                        <a:lnTo>
                          <a:pt x="2194" y="1098"/>
                        </a:lnTo>
                        <a:lnTo>
                          <a:pt x="1128" y="1205"/>
                        </a:lnTo>
                        <a:lnTo>
                          <a:pt x="747" y="169"/>
                        </a:lnTo>
                        <a:cubicBezTo>
                          <a:pt x="747" y="153"/>
                          <a:pt x="731" y="153"/>
                          <a:pt x="731" y="153"/>
                        </a:cubicBezTo>
                        <a:cubicBezTo>
                          <a:pt x="731" y="153"/>
                          <a:pt x="716" y="169"/>
                          <a:pt x="731" y="169"/>
                        </a:cubicBezTo>
                        <a:lnTo>
                          <a:pt x="1112" y="1174"/>
                        </a:lnTo>
                        <a:lnTo>
                          <a:pt x="31" y="1281"/>
                        </a:lnTo>
                        <a:lnTo>
                          <a:pt x="0" y="1296"/>
                        </a:lnTo>
                        <a:cubicBezTo>
                          <a:pt x="0" y="1311"/>
                          <a:pt x="0" y="1311"/>
                          <a:pt x="31" y="1311"/>
                        </a:cubicBezTo>
                        <a:lnTo>
                          <a:pt x="1128" y="1220"/>
                        </a:lnTo>
                        <a:lnTo>
                          <a:pt x="1148" y="1276"/>
                        </a:lnTo>
                        <a:lnTo>
                          <a:pt x="1148" y="1276"/>
                        </a:lnTo>
                        <a:lnTo>
                          <a:pt x="2164" y="1174"/>
                        </a:lnTo>
                        <a:lnTo>
                          <a:pt x="2527" y="2157"/>
                        </a:lnTo>
                        <a:lnTo>
                          <a:pt x="2527" y="2157"/>
                        </a:lnTo>
                        <a:lnTo>
                          <a:pt x="2556" y="2155"/>
                        </a:lnTo>
                        <a:lnTo>
                          <a:pt x="2556" y="2155"/>
                        </a:lnTo>
                        <a:lnTo>
                          <a:pt x="2194" y="1174"/>
                        </a:lnTo>
                        <a:lnTo>
                          <a:pt x="3306" y="1083"/>
                        </a:lnTo>
                        <a:lnTo>
                          <a:pt x="3672" y="2073"/>
                        </a:lnTo>
                        <a:lnTo>
                          <a:pt x="2624" y="2159"/>
                        </a:lnTo>
                        <a:lnTo>
                          <a:pt x="2971" y="3140"/>
                        </a:lnTo>
                        <a:lnTo>
                          <a:pt x="3002" y="3155"/>
                        </a:lnTo>
                        <a:cubicBezTo>
                          <a:pt x="3017" y="3155"/>
                          <a:pt x="3017" y="3140"/>
                          <a:pt x="3017" y="3140"/>
                        </a:cubicBezTo>
                        <a:lnTo>
                          <a:pt x="2651" y="2164"/>
                        </a:lnTo>
                        <a:lnTo>
                          <a:pt x="3763" y="2073"/>
                        </a:lnTo>
                        <a:lnTo>
                          <a:pt x="4114" y="3063"/>
                        </a:lnTo>
                        <a:lnTo>
                          <a:pt x="4144" y="3079"/>
                        </a:lnTo>
                        <a:cubicBezTo>
                          <a:pt x="4159" y="3079"/>
                          <a:pt x="4159" y="3063"/>
                          <a:pt x="4159" y="3063"/>
                        </a:cubicBezTo>
                        <a:lnTo>
                          <a:pt x="3794" y="2088"/>
                        </a:lnTo>
                        <a:lnTo>
                          <a:pt x="4906" y="1997"/>
                        </a:lnTo>
                        <a:cubicBezTo>
                          <a:pt x="4830" y="1997"/>
                          <a:pt x="4830" y="1982"/>
                          <a:pt x="4815" y="1966"/>
                        </a:cubicBezTo>
                        <a:lnTo>
                          <a:pt x="3702" y="2073"/>
                        </a:lnTo>
                        <a:lnTo>
                          <a:pt x="3337" y="1083"/>
                        </a:lnTo>
                        <a:lnTo>
                          <a:pt x="4403" y="991"/>
                        </a:lnTo>
                        <a:lnTo>
                          <a:pt x="4434" y="976"/>
                        </a:lnTo>
                        <a:cubicBezTo>
                          <a:pt x="4434" y="946"/>
                          <a:pt x="4434" y="946"/>
                          <a:pt x="4403" y="946"/>
                        </a:cubicBezTo>
                        <a:lnTo>
                          <a:pt x="3337" y="1052"/>
                        </a:lnTo>
                        <a:lnTo>
                          <a:pt x="2956" y="16"/>
                        </a:lnTo>
                        <a:cubicBezTo>
                          <a:pt x="2956" y="1"/>
                          <a:pt x="2941" y="1"/>
                          <a:pt x="2941" y="1"/>
                        </a:cubicBezTo>
                        <a:close/>
                        <a:moveTo>
                          <a:pt x="1561" y="2261"/>
                        </a:moveTo>
                        <a:lnTo>
                          <a:pt x="1518" y="2266"/>
                        </a:lnTo>
                        <a:lnTo>
                          <a:pt x="1518" y="2266"/>
                        </a:lnTo>
                        <a:lnTo>
                          <a:pt x="1874" y="3231"/>
                        </a:lnTo>
                        <a:lnTo>
                          <a:pt x="1889" y="3261"/>
                        </a:lnTo>
                        <a:cubicBezTo>
                          <a:pt x="1905" y="3261"/>
                          <a:pt x="1905" y="3231"/>
                          <a:pt x="1905" y="3231"/>
                        </a:cubicBezTo>
                        <a:lnTo>
                          <a:pt x="1561" y="226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40"/>
                <p:cNvSpPr/>
                <p:nvPr/>
              </p:nvSpPr>
              <p:spPr>
                <a:xfrm flipH="1">
                  <a:off x="3623881" y="3927904"/>
                  <a:ext cx="110290" cy="59508"/>
                </a:xfrm>
                <a:custGeom>
                  <a:avLst/>
                  <a:gdLst/>
                  <a:ahLst/>
                  <a:cxnLst/>
                  <a:rect l="l" t="t" r="r" b="b"/>
                  <a:pathLst>
                    <a:path w="1403" h="757" extrusionOk="0">
                      <a:moveTo>
                        <a:pt x="1268" y="0"/>
                      </a:moveTo>
                      <a:cubicBezTo>
                        <a:pt x="1252" y="0"/>
                        <a:pt x="1236" y="4"/>
                        <a:pt x="1219" y="12"/>
                      </a:cubicBezTo>
                      <a:lnTo>
                        <a:pt x="137" y="271"/>
                      </a:lnTo>
                      <a:cubicBezTo>
                        <a:pt x="31" y="287"/>
                        <a:pt x="0" y="363"/>
                        <a:pt x="0" y="424"/>
                      </a:cubicBezTo>
                      <a:lnTo>
                        <a:pt x="0" y="591"/>
                      </a:lnTo>
                      <a:cubicBezTo>
                        <a:pt x="0" y="689"/>
                        <a:pt x="59" y="757"/>
                        <a:pt x="145" y="757"/>
                      </a:cubicBezTo>
                      <a:cubicBezTo>
                        <a:pt x="166" y="757"/>
                        <a:pt x="189" y="753"/>
                        <a:pt x="214" y="744"/>
                      </a:cubicBezTo>
                      <a:lnTo>
                        <a:pt x="1295" y="469"/>
                      </a:lnTo>
                      <a:cubicBezTo>
                        <a:pt x="1372" y="439"/>
                        <a:pt x="1402" y="393"/>
                        <a:pt x="1402" y="317"/>
                      </a:cubicBezTo>
                      <a:lnTo>
                        <a:pt x="1402" y="165"/>
                      </a:lnTo>
                      <a:cubicBezTo>
                        <a:pt x="1402" y="77"/>
                        <a:pt x="1341" y="0"/>
                        <a:pt x="1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0"/>
              <p:cNvGrpSpPr/>
              <p:nvPr/>
            </p:nvGrpSpPr>
            <p:grpSpPr>
              <a:xfrm flipH="1">
                <a:off x="926441" y="2499783"/>
                <a:ext cx="2087683" cy="2500314"/>
                <a:chOff x="4818631" y="543445"/>
                <a:chExt cx="812644" cy="973264"/>
              </a:xfrm>
            </p:grpSpPr>
            <p:sp>
              <p:nvSpPr>
                <p:cNvPr id="943" name="Google Shape;943;p40"/>
                <p:cNvSpPr/>
                <p:nvPr/>
              </p:nvSpPr>
              <p:spPr>
                <a:xfrm>
                  <a:off x="5104404" y="772169"/>
                  <a:ext cx="526871" cy="744131"/>
                </a:xfrm>
                <a:custGeom>
                  <a:avLst/>
                  <a:gdLst/>
                  <a:ahLst/>
                  <a:cxnLst/>
                  <a:rect l="l" t="t" r="r" b="b"/>
                  <a:pathLst>
                    <a:path w="17218" h="24318" extrusionOk="0">
                      <a:moveTo>
                        <a:pt x="15796" y="0"/>
                      </a:moveTo>
                      <a:cubicBezTo>
                        <a:pt x="15220" y="0"/>
                        <a:pt x="14693" y="385"/>
                        <a:pt x="14551" y="967"/>
                      </a:cubicBezTo>
                      <a:lnTo>
                        <a:pt x="11519" y="12866"/>
                      </a:lnTo>
                      <a:cubicBezTo>
                        <a:pt x="11397" y="12820"/>
                        <a:pt x="11275" y="12775"/>
                        <a:pt x="11123" y="12775"/>
                      </a:cubicBezTo>
                      <a:lnTo>
                        <a:pt x="1799" y="12775"/>
                      </a:lnTo>
                      <a:cubicBezTo>
                        <a:pt x="1463" y="12775"/>
                        <a:pt x="1174" y="12973"/>
                        <a:pt x="1022" y="13247"/>
                      </a:cubicBezTo>
                      <a:cubicBezTo>
                        <a:pt x="458" y="13293"/>
                        <a:pt x="1" y="13780"/>
                        <a:pt x="1" y="14359"/>
                      </a:cubicBezTo>
                      <a:cubicBezTo>
                        <a:pt x="1" y="14969"/>
                        <a:pt x="488" y="15487"/>
                        <a:pt x="1113" y="15487"/>
                      </a:cubicBezTo>
                      <a:lnTo>
                        <a:pt x="1189" y="15487"/>
                      </a:lnTo>
                      <a:cubicBezTo>
                        <a:pt x="1189" y="15974"/>
                        <a:pt x="1601" y="16370"/>
                        <a:pt x="2088" y="16370"/>
                      </a:cubicBezTo>
                      <a:lnTo>
                        <a:pt x="3475" y="16370"/>
                      </a:lnTo>
                      <a:lnTo>
                        <a:pt x="1433" y="23729"/>
                      </a:lnTo>
                      <a:cubicBezTo>
                        <a:pt x="1357" y="23973"/>
                        <a:pt x="1509" y="24217"/>
                        <a:pt x="1738" y="24293"/>
                      </a:cubicBezTo>
                      <a:cubicBezTo>
                        <a:pt x="1790" y="24308"/>
                        <a:pt x="1842" y="24316"/>
                        <a:pt x="1891" y="24316"/>
                      </a:cubicBezTo>
                      <a:cubicBezTo>
                        <a:pt x="2089" y="24316"/>
                        <a:pt x="2259" y="24201"/>
                        <a:pt x="2332" y="24019"/>
                      </a:cubicBezTo>
                      <a:lnTo>
                        <a:pt x="5044" y="16370"/>
                      </a:lnTo>
                      <a:lnTo>
                        <a:pt x="8701" y="16370"/>
                      </a:lnTo>
                      <a:lnTo>
                        <a:pt x="11397" y="24019"/>
                      </a:lnTo>
                      <a:cubicBezTo>
                        <a:pt x="11457" y="24210"/>
                        <a:pt x="11639" y="24317"/>
                        <a:pt x="11833" y="24317"/>
                      </a:cubicBezTo>
                      <a:cubicBezTo>
                        <a:pt x="11886" y="24317"/>
                        <a:pt x="11939" y="24309"/>
                        <a:pt x="11991" y="24293"/>
                      </a:cubicBezTo>
                      <a:cubicBezTo>
                        <a:pt x="12235" y="24217"/>
                        <a:pt x="12372" y="23973"/>
                        <a:pt x="12296" y="23729"/>
                      </a:cubicBezTo>
                      <a:lnTo>
                        <a:pt x="10255" y="16370"/>
                      </a:lnTo>
                      <a:lnTo>
                        <a:pt x="11382" y="16370"/>
                      </a:lnTo>
                      <a:cubicBezTo>
                        <a:pt x="11885" y="16370"/>
                        <a:pt x="12281" y="15974"/>
                        <a:pt x="12281" y="15487"/>
                      </a:cubicBezTo>
                      <a:lnTo>
                        <a:pt x="12616" y="15487"/>
                      </a:lnTo>
                      <a:cubicBezTo>
                        <a:pt x="13119" y="15487"/>
                        <a:pt x="13530" y="15152"/>
                        <a:pt x="13683" y="14694"/>
                      </a:cubicBezTo>
                      <a:cubicBezTo>
                        <a:pt x="13713" y="14649"/>
                        <a:pt x="13744" y="14573"/>
                        <a:pt x="13744" y="14512"/>
                      </a:cubicBezTo>
                      <a:lnTo>
                        <a:pt x="17019" y="1622"/>
                      </a:lnTo>
                      <a:cubicBezTo>
                        <a:pt x="17217" y="906"/>
                        <a:pt x="16791" y="205"/>
                        <a:pt x="16105" y="38"/>
                      </a:cubicBezTo>
                      <a:cubicBezTo>
                        <a:pt x="16002" y="12"/>
                        <a:pt x="15898" y="0"/>
                        <a:pt x="157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0"/>
                <p:cNvSpPr/>
                <p:nvPr/>
              </p:nvSpPr>
              <p:spPr>
                <a:xfrm>
                  <a:off x="5189258" y="738949"/>
                  <a:ext cx="297952" cy="366557"/>
                </a:xfrm>
                <a:custGeom>
                  <a:avLst/>
                  <a:gdLst/>
                  <a:ahLst/>
                  <a:cxnLst/>
                  <a:rect l="l" t="t" r="r" b="b"/>
                  <a:pathLst>
                    <a:path w="9737" h="11979" extrusionOk="0">
                      <a:moveTo>
                        <a:pt x="6589" y="1"/>
                      </a:moveTo>
                      <a:cubicBezTo>
                        <a:pt x="6049" y="1"/>
                        <a:pt x="5443" y="94"/>
                        <a:pt x="4785" y="339"/>
                      </a:cubicBezTo>
                      <a:cubicBezTo>
                        <a:pt x="4739" y="354"/>
                        <a:pt x="4693" y="384"/>
                        <a:pt x="4648" y="400"/>
                      </a:cubicBezTo>
                      <a:cubicBezTo>
                        <a:pt x="4053" y="643"/>
                        <a:pt x="3444" y="1009"/>
                        <a:pt x="2819" y="1557"/>
                      </a:cubicBezTo>
                      <a:cubicBezTo>
                        <a:pt x="1509" y="2594"/>
                        <a:pt x="1" y="5580"/>
                        <a:pt x="1" y="5580"/>
                      </a:cubicBezTo>
                      <a:lnTo>
                        <a:pt x="1006" y="8414"/>
                      </a:lnTo>
                      <a:cubicBezTo>
                        <a:pt x="1006" y="8414"/>
                        <a:pt x="1601" y="7774"/>
                        <a:pt x="2362" y="6951"/>
                      </a:cubicBezTo>
                      <a:lnTo>
                        <a:pt x="2362" y="6951"/>
                      </a:lnTo>
                      <a:cubicBezTo>
                        <a:pt x="2256" y="8657"/>
                        <a:pt x="2210" y="9495"/>
                        <a:pt x="2210" y="9495"/>
                      </a:cubicBezTo>
                      <a:lnTo>
                        <a:pt x="9737" y="11979"/>
                      </a:lnTo>
                      <a:lnTo>
                        <a:pt x="9538" y="3751"/>
                      </a:lnTo>
                      <a:cubicBezTo>
                        <a:pt x="9538" y="3751"/>
                        <a:pt x="9493" y="1649"/>
                        <a:pt x="8883" y="659"/>
                      </a:cubicBezTo>
                      <a:cubicBezTo>
                        <a:pt x="8838" y="582"/>
                        <a:pt x="8381" y="308"/>
                        <a:pt x="7664" y="125"/>
                      </a:cubicBezTo>
                      <a:cubicBezTo>
                        <a:pt x="7603" y="110"/>
                        <a:pt x="7543" y="110"/>
                        <a:pt x="7512" y="95"/>
                      </a:cubicBezTo>
                      <a:cubicBezTo>
                        <a:pt x="7232" y="37"/>
                        <a:pt x="6923" y="1"/>
                        <a:pt x="65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0"/>
                <p:cNvSpPr/>
                <p:nvPr/>
              </p:nvSpPr>
              <p:spPr>
                <a:xfrm>
                  <a:off x="5102537" y="1384762"/>
                  <a:ext cx="175797" cy="131947"/>
                </a:xfrm>
                <a:custGeom>
                  <a:avLst/>
                  <a:gdLst/>
                  <a:ahLst/>
                  <a:cxnLst/>
                  <a:rect l="l" t="t" r="r" b="b"/>
                  <a:pathLst>
                    <a:path w="5745" h="4312" extrusionOk="0">
                      <a:moveTo>
                        <a:pt x="5120" y="0"/>
                      </a:moveTo>
                      <a:lnTo>
                        <a:pt x="2088" y="152"/>
                      </a:lnTo>
                      <a:lnTo>
                        <a:pt x="2530" y="1524"/>
                      </a:lnTo>
                      <a:cubicBezTo>
                        <a:pt x="2012" y="1539"/>
                        <a:pt x="900" y="2027"/>
                        <a:pt x="458" y="3154"/>
                      </a:cubicBezTo>
                      <a:cubicBezTo>
                        <a:pt x="1" y="4312"/>
                        <a:pt x="1585" y="4312"/>
                        <a:pt x="1585" y="4312"/>
                      </a:cubicBezTo>
                      <a:lnTo>
                        <a:pt x="5013" y="4281"/>
                      </a:lnTo>
                      <a:cubicBezTo>
                        <a:pt x="5410" y="4266"/>
                        <a:pt x="5730" y="4007"/>
                        <a:pt x="5745" y="3672"/>
                      </a:cubicBezTo>
                      <a:lnTo>
                        <a:pt x="51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5092745" y="1067929"/>
                  <a:ext cx="368822" cy="332714"/>
                </a:xfrm>
                <a:custGeom>
                  <a:avLst/>
                  <a:gdLst/>
                  <a:ahLst/>
                  <a:cxnLst/>
                  <a:rect l="l" t="t" r="r" b="b"/>
                  <a:pathLst>
                    <a:path w="12053" h="10873" extrusionOk="0">
                      <a:moveTo>
                        <a:pt x="9763" y="1"/>
                      </a:moveTo>
                      <a:cubicBezTo>
                        <a:pt x="7531" y="1"/>
                        <a:pt x="2621" y="240"/>
                        <a:pt x="763" y="2249"/>
                      </a:cubicBezTo>
                      <a:lnTo>
                        <a:pt x="808" y="2294"/>
                      </a:lnTo>
                      <a:cubicBezTo>
                        <a:pt x="275" y="2599"/>
                        <a:pt x="1" y="3148"/>
                        <a:pt x="321" y="4123"/>
                      </a:cubicBezTo>
                      <a:cubicBezTo>
                        <a:pt x="336" y="4168"/>
                        <a:pt x="2530" y="10872"/>
                        <a:pt x="2530" y="10872"/>
                      </a:cubicBezTo>
                      <a:lnTo>
                        <a:pt x="5501" y="10628"/>
                      </a:lnTo>
                      <a:lnTo>
                        <a:pt x="4602" y="4443"/>
                      </a:lnTo>
                      <a:lnTo>
                        <a:pt x="4602" y="4443"/>
                      </a:lnTo>
                      <a:cubicBezTo>
                        <a:pt x="5608" y="4473"/>
                        <a:pt x="7710" y="4580"/>
                        <a:pt x="10438" y="4656"/>
                      </a:cubicBezTo>
                      <a:cubicBezTo>
                        <a:pt x="10447" y="4656"/>
                        <a:pt x="10456" y="4656"/>
                        <a:pt x="10465" y="4656"/>
                      </a:cubicBezTo>
                      <a:cubicBezTo>
                        <a:pt x="11322" y="4656"/>
                        <a:pt x="12052" y="3961"/>
                        <a:pt x="12022" y="3087"/>
                      </a:cubicBezTo>
                      <a:cubicBezTo>
                        <a:pt x="12037" y="1091"/>
                        <a:pt x="10895" y="24"/>
                        <a:pt x="10895" y="24"/>
                      </a:cubicBezTo>
                      <a:cubicBezTo>
                        <a:pt x="10895" y="24"/>
                        <a:pt x="10459" y="1"/>
                        <a:pt x="9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0"/>
                <p:cNvSpPr/>
                <p:nvPr/>
              </p:nvSpPr>
              <p:spPr>
                <a:xfrm>
                  <a:off x="4818631" y="1147489"/>
                  <a:ext cx="184181" cy="134946"/>
                </a:xfrm>
                <a:custGeom>
                  <a:avLst/>
                  <a:gdLst/>
                  <a:ahLst/>
                  <a:cxnLst/>
                  <a:rect l="l" t="t" r="r" b="b"/>
                  <a:pathLst>
                    <a:path w="6019" h="4410" extrusionOk="0">
                      <a:moveTo>
                        <a:pt x="1511" y="1"/>
                      </a:moveTo>
                      <a:cubicBezTo>
                        <a:pt x="1409" y="1"/>
                        <a:pt x="1306" y="10"/>
                        <a:pt x="1204" y="30"/>
                      </a:cubicBezTo>
                      <a:cubicBezTo>
                        <a:pt x="0" y="289"/>
                        <a:pt x="472" y="1157"/>
                        <a:pt x="472" y="1157"/>
                      </a:cubicBezTo>
                      <a:lnTo>
                        <a:pt x="2423" y="4113"/>
                      </a:lnTo>
                      <a:cubicBezTo>
                        <a:pt x="2534" y="4305"/>
                        <a:pt x="2739" y="4410"/>
                        <a:pt x="2949" y="4410"/>
                      </a:cubicBezTo>
                      <a:cubicBezTo>
                        <a:pt x="3055" y="4410"/>
                        <a:pt x="3163" y="4383"/>
                        <a:pt x="3261" y="4326"/>
                      </a:cubicBezTo>
                      <a:lnTo>
                        <a:pt x="6018" y="2650"/>
                      </a:lnTo>
                      <a:lnTo>
                        <a:pt x="4723" y="212"/>
                      </a:lnTo>
                      <a:lnTo>
                        <a:pt x="3718" y="1020"/>
                      </a:lnTo>
                      <a:cubicBezTo>
                        <a:pt x="3718" y="1020"/>
                        <a:pt x="2610" y="1"/>
                        <a:pt x="15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0"/>
                <p:cNvSpPr/>
                <p:nvPr/>
              </p:nvSpPr>
              <p:spPr>
                <a:xfrm>
                  <a:off x="4932371" y="990083"/>
                  <a:ext cx="607532" cy="255296"/>
                </a:xfrm>
                <a:custGeom>
                  <a:avLst/>
                  <a:gdLst/>
                  <a:ahLst/>
                  <a:cxnLst/>
                  <a:rect l="l" t="t" r="r" b="b"/>
                  <a:pathLst>
                    <a:path w="19854" h="8343" extrusionOk="0">
                      <a:moveTo>
                        <a:pt x="10264" y="1"/>
                      </a:moveTo>
                      <a:cubicBezTo>
                        <a:pt x="8841" y="1"/>
                        <a:pt x="7782" y="327"/>
                        <a:pt x="6720" y="786"/>
                      </a:cubicBezTo>
                      <a:cubicBezTo>
                        <a:pt x="6156" y="1014"/>
                        <a:pt x="1" y="6118"/>
                        <a:pt x="1" y="6118"/>
                      </a:cubicBezTo>
                      <a:lnTo>
                        <a:pt x="1479" y="8343"/>
                      </a:lnTo>
                      <a:lnTo>
                        <a:pt x="7680" y="4534"/>
                      </a:lnTo>
                      <a:cubicBezTo>
                        <a:pt x="7893" y="4394"/>
                        <a:pt x="8146" y="4323"/>
                        <a:pt x="8401" y="4323"/>
                      </a:cubicBezTo>
                      <a:cubicBezTo>
                        <a:pt x="8565" y="4323"/>
                        <a:pt x="8729" y="4352"/>
                        <a:pt x="8883" y="4412"/>
                      </a:cubicBezTo>
                      <a:cubicBezTo>
                        <a:pt x="10343" y="4962"/>
                        <a:pt x="13662" y="7184"/>
                        <a:pt x="15663" y="7184"/>
                      </a:cubicBezTo>
                      <a:cubicBezTo>
                        <a:pt x="16210" y="7184"/>
                        <a:pt x="16658" y="7018"/>
                        <a:pt x="16943" y="6606"/>
                      </a:cubicBezTo>
                      <a:cubicBezTo>
                        <a:pt x="16958" y="6590"/>
                        <a:pt x="19853" y="2553"/>
                        <a:pt x="16715" y="1426"/>
                      </a:cubicBezTo>
                      <a:cubicBezTo>
                        <a:pt x="13810" y="391"/>
                        <a:pt x="11820" y="1"/>
                        <a:pt x="10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5016307" y="772180"/>
                  <a:ext cx="228949" cy="226654"/>
                </a:xfrm>
                <a:custGeom>
                  <a:avLst/>
                  <a:gdLst/>
                  <a:ahLst/>
                  <a:cxnLst/>
                  <a:rect l="l" t="t" r="r" b="b"/>
                  <a:pathLst>
                    <a:path w="7482" h="7407" extrusionOk="0">
                      <a:moveTo>
                        <a:pt x="875" y="0"/>
                      </a:moveTo>
                      <a:cubicBezTo>
                        <a:pt x="702" y="0"/>
                        <a:pt x="621" y="86"/>
                        <a:pt x="671" y="258"/>
                      </a:cubicBezTo>
                      <a:cubicBezTo>
                        <a:pt x="570" y="220"/>
                        <a:pt x="485" y="202"/>
                        <a:pt x="415" y="202"/>
                      </a:cubicBezTo>
                      <a:cubicBezTo>
                        <a:pt x="180" y="202"/>
                        <a:pt x="132" y="406"/>
                        <a:pt x="320" y="700"/>
                      </a:cubicBezTo>
                      <a:cubicBezTo>
                        <a:pt x="0" y="913"/>
                        <a:pt x="838" y="1370"/>
                        <a:pt x="838" y="1370"/>
                      </a:cubicBezTo>
                      <a:cubicBezTo>
                        <a:pt x="838" y="1370"/>
                        <a:pt x="790" y="1360"/>
                        <a:pt x="728" y="1360"/>
                      </a:cubicBezTo>
                      <a:cubicBezTo>
                        <a:pt x="642" y="1360"/>
                        <a:pt x="532" y="1380"/>
                        <a:pt x="488" y="1477"/>
                      </a:cubicBezTo>
                      <a:cubicBezTo>
                        <a:pt x="396" y="1660"/>
                        <a:pt x="762" y="1843"/>
                        <a:pt x="1935" y="2376"/>
                      </a:cubicBezTo>
                      <a:cubicBezTo>
                        <a:pt x="2301" y="2544"/>
                        <a:pt x="2575" y="2604"/>
                        <a:pt x="2804" y="2604"/>
                      </a:cubicBezTo>
                      <a:cubicBezTo>
                        <a:pt x="3459" y="3077"/>
                        <a:pt x="4480" y="5286"/>
                        <a:pt x="4982" y="6490"/>
                      </a:cubicBezTo>
                      <a:cubicBezTo>
                        <a:pt x="5216" y="7048"/>
                        <a:pt x="5759" y="7407"/>
                        <a:pt x="6339" y="7407"/>
                      </a:cubicBezTo>
                      <a:cubicBezTo>
                        <a:pt x="6440" y="7407"/>
                        <a:pt x="6541" y="7396"/>
                        <a:pt x="6643" y="7373"/>
                      </a:cubicBezTo>
                      <a:cubicBezTo>
                        <a:pt x="7115" y="7328"/>
                        <a:pt x="7481" y="6962"/>
                        <a:pt x="7100" y="6017"/>
                      </a:cubicBezTo>
                      <a:lnTo>
                        <a:pt x="3672" y="1325"/>
                      </a:lnTo>
                      <a:cubicBezTo>
                        <a:pt x="3596" y="1142"/>
                        <a:pt x="3367" y="1005"/>
                        <a:pt x="3032" y="776"/>
                      </a:cubicBezTo>
                      <a:cubicBezTo>
                        <a:pt x="2603" y="502"/>
                        <a:pt x="2387" y="365"/>
                        <a:pt x="2270" y="365"/>
                      </a:cubicBezTo>
                      <a:cubicBezTo>
                        <a:pt x="2192" y="365"/>
                        <a:pt x="2158" y="426"/>
                        <a:pt x="2133" y="548"/>
                      </a:cubicBezTo>
                      <a:cubicBezTo>
                        <a:pt x="1589" y="185"/>
                        <a:pt x="1131" y="0"/>
                        <a:pt x="875" y="0"/>
                      </a:cubicBezTo>
                      <a:close/>
                    </a:path>
                  </a:pathLst>
                </a:custGeom>
                <a:solidFill>
                  <a:srgbClr val="4A13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0"/>
                <p:cNvSpPr/>
                <p:nvPr/>
              </p:nvSpPr>
              <p:spPr>
                <a:xfrm>
                  <a:off x="5186871" y="1006331"/>
                  <a:ext cx="307346" cy="99144"/>
                </a:xfrm>
                <a:custGeom>
                  <a:avLst/>
                  <a:gdLst/>
                  <a:ahLst/>
                  <a:cxnLst/>
                  <a:rect l="l" t="t" r="r" b="b"/>
                  <a:pathLst>
                    <a:path w="10044" h="3240" extrusionOk="0">
                      <a:moveTo>
                        <a:pt x="8803" y="0"/>
                      </a:moveTo>
                      <a:cubicBezTo>
                        <a:pt x="7775" y="0"/>
                        <a:pt x="4815" y="723"/>
                        <a:pt x="3431" y="1093"/>
                      </a:cubicBezTo>
                      <a:cubicBezTo>
                        <a:pt x="3382" y="1079"/>
                        <a:pt x="3329" y="1071"/>
                        <a:pt x="3274" y="1071"/>
                      </a:cubicBezTo>
                      <a:cubicBezTo>
                        <a:pt x="3088" y="1071"/>
                        <a:pt x="2866" y="1156"/>
                        <a:pt x="2608" y="1367"/>
                      </a:cubicBezTo>
                      <a:cubicBezTo>
                        <a:pt x="2608" y="1367"/>
                        <a:pt x="1420" y="2494"/>
                        <a:pt x="582" y="2784"/>
                      </a:cubicBezTo>
                      <a:cubicBezTo>
                        <a:pt x="0" y="2969"/>
                        <a:pt x="198" y="3131"/>
                        <a:pt x="569" y="3131"/>
                      </a:cubicBezTo>
                      <a:cubicBezTo>
                        <a:pt x="626" y="3131"/>
                        <a:pt x="686" y="3127"/>
                        <a:pt x="749" y="3119"/>
                      </a:cubicBezTo>
                      <a:cubicBezTo>
                        <a:pt x="765" y="3192"/>
                        <a:pt x="913" y="3240"/>
                        <a:pt x="1107" y="3240"/>
                      </a:cubicBezTo>
                      <a:cubicBezTo>
                        <a:pt x="1275" y="3240"/>
                        <a:pt x="1479" y="3204"/>
                        <a:pt x="1663" y="3119"/>
                      </a:cubicBezTo>
                      <a:cubicBezTo>
                        <a:pt x="2257" y="2875"/>
                        <a:pt x="3111" y="2388"/>
                        <a:pt x="3431" y="2266"/>
                      </a:cubicBezTo>
                      <a:cubicBezTo>
                        <a:pt x="3476" y="2250"/>
                        <a:pt x="3522" y="2235"/>
                        <a:pt x="3583" y="2205"/>
                      </a:cubicBezTo>
                      <a:lnTo>
                        <a:pt x="4284" y="2250"/>
                      </a:lnTo>
                      <a:cubicBezTo>
                        <a:pt x="4284" y="2250"/>
                        <a:pt x="5202" y="2329"/>
                        <a:pt x="6286" y="2329"/>
                      </a:cubicBezTo>
                      <a:cubicBezTo>
                        <a:pt x="7782" y="2329"/>
                        <a:pt x="9595" y="2180"/>
                        <a:pt x="9754" y="1473"/>
                      </a:cubicBezTo>
                      <a:cubicBezTo>
                        <a:pt x="10043" y="255"/>
                        <a:pt x="9129" y="57"/>
                        <a:pt x="9129" y="57"/>
                      </a:cubicBezTo>
                      <a:cubicBezTo>
                        <a:pt x="9076" y="18"/>
                        <a:pt x="8963" y="0"/>
                        <a:pt x="8803" y="0"/>
                      </a:cubicBezTo>
                      <a:close/>
                    </a:path>
                  </a:pathLst>
                </a:custGeom>
                <a:solidFill>
                  <a:srgbClr val="562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0"/>
                <p:cNvSpPr/>
                <p:nvPr/>
              </p:nvSpPr>
              <p:spPr>
                <a:xfrm>
                  <a:off x="5391616" y="756176"/>
                  <a:ext cx="193423" cy="310590"/>
                </a:xfrm>
                <a:custGeom>
                  <a:avLst/>
                  <a:gdLst/>
                  <a:ahLst/>
                  <a:cxnLst/>
                  <a:rect l="l" t="t" r="r" b="b"/>
                  <a:pathLst>
                    <a:path w="6321" h="10150" extrusionOk="0">
                      <a:moveTo>
                        <a:pt x="1879" y="0"/>
                      </a:moveTo>
                      <a:cubicBezTo>
                        <a:pt x="1386" y="0"/>
                        <a:pt x="1097" y="536"/>
                        <a:pt x="701" y="1208"/>
                      </a:cubicBezTo>
                      <a:cubicBezTo>
                        <a:pt x="0" y="2411"/>
                        <a:pt x="2956" y="6723"/>
                        <a:pt x="2956" y="6723"/>
                      </a:cubicBezTo>
                      <a:cubicBezTo>
                        <a:pt x="2956" y="6723"/>
                        <a:pt x="3337" y="7668"/>
                        <a:pt x="1691" y="8216"/>
                      </a:cubicBezTo>
                      <a:cubicBezTo>
                        <a:pt x="1691" y="8216"/>
                        <a:pt x="2621" y="8902"/>
                        <a:pt x="2545" y="10136"/>
                      </a:cubicBezTo>
                      <a:cubicBezTo>
                        <a:pt x="2676" y="10145"/>
                        <a:pt x="2806" y="10150"/>
                        <a:pt x="2933" y="10150"/>
                      </a:cubicBezTo>
                      <a:cubicBezTo>
                        <a:pt x="4911" y="10150"/>
                        <a:pt x="6321" y="9053"/>
                        <a:pt x="6049" y="7378"/>
                      </a:cubicBezTo>
                      <a:cubicBezTo>
                        <a:pt x="6049" y="7378"/>
                        <a:pt x="4479" y="2137"/>
                        <a:pt x="3520" y="1132"/>
                      </a:cubicBezTo>
                      <a:cubicBezTo>
                        <a:pt x="2758" y="317"/>
                        <a:pt x="2258" y="0"/>
                        <a:pt x="1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5328671" y="659205"/>
                  <a:ext cx="90484" cy="153887"/>
                </a:xfrm>
                <a:custGeom>
                  <a:avLst/>
                  <a:gdLst/>
                  <a:ahLst/>
                  <a:cxnLst/>
                  <a:rect l="l" t="t" r="r" b="b"/>
                  <a:pathLst>
                    <a:path w="2957" h="5029" extrusionOk="0">
                      <a:moveTo>
                        <a:pt x="1282" y="0"/>
                      </a:moveTo>
                      <a:cubicBezTo>
                        <a:pt x="1216" y="0"/>
                        <a:pt x="1150" y="6"/>
                        <a:pt x="1082" y="19"/>
                      </a:cubicBezTo>
                      <a:cubicBezTo>
                        <a:pt x="442" y="111"/>
                        <a:pt x="0" y="720"/>
                        <a:pt x="92" y="1360"/>
                      </a:cubicBezTo>
                      <a:lnTo>
                        <a:pt x="518" y="4026"/>
                      </a:lnTo>
                      <a:cubicBezTo>
                        <a:pt x="601" y="4622"/>
                        <a:pt x="1113" y="5029"/>
                        <a:pt x="1686" y="5029"/>
                      </a:cubicBezTo>
                      <a:cubicBezTo>
                        <a:pt x="1743" y="5029"/>
                        <a:pt x="1801" y="5025"/>
                        <a:pt x="1859" y="5017"/>
                      </a:cubicBezTo>
                      <a:cubicBezTo>
                        <a:pt x="2514" y="4925"/>
                        <a:pt x="2956" y="4316"/>
                        <a:pt x="2849" y="3676"/>
                      </a:cubicBezTo>
                      <a:lnTo>
                        <a:pt x="2438" y="1010"/>
                      </a:lnTo>
                      <a:cubicBezTo>
                        <a:pt x="2392" y="674"/>
                        <a:pt x="2209" y="415"/>
                        <a:pt x="1966" y="217"/>
                      </a:cubicBezTo>
                      <a:cubicBezTo>
                        <a:pt x="1761" y="85"/>
                        <a:pt x="1529" y="0"/>
                        <a:pt x="1282" y="0"/>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0"/>
                <p:cNvSpPr/>
                <p:nvPr/>
              </p:nvSpPr>
              <p:spPr>
                <a:xfrm>
                  <a:off x="5335189" y="713398"/>
                  <a:ext cx="44309" cy="56426"/>
                </a:xfrm>
                <a:custGeom>
                  <a:avLst/>
                  <a:gdLst/>
                  <a:ahLst/>
                  <a:cxnLst/>
                  <a:rect l="l" t="t" r="r" b="b"/>
                  <a:pathLst>
                    <a:path w="1448" h="1844" extrusionOk="0">
                      <a:moveTo>
                        <a:pt x="1448" y="0"/>
                      </a:moveTo>
                      <a:lnTo>
                        <a:pt x="1" y="397"/>
                      </a:lnTo>
                      <a:lnTo>
                        <a:pt x="229" y="1844"/>
                      </a:lnTo>
                      <a:lnTo>
                        <a:pt x="1448" y="0"/>
                      </a:lnTo>
                      <a:close/>
                    </a:path>
                  </a:pathLst>
                </a:custGeom>
                <a:solidFill>
                  <a:srgbClr val="4A13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0"/>
                <p:cNvSpPr/>
                <p:nvPr/>
              </p:nvSpPr>
              <p:spPr>
                <a:xfrm>
                  <a:off x="5292288" y="612448"/>
                  <a:ext cx="108202" cy="126806"/>
                </a:xfrm>
                <a:custGeom>
                  <a:avLst/>
                  <a:gdLst/>
                  <a:ahLst/>
                  <a:cxnLst/>
                  <a:rect l="l" t="t" r="r" b="b"/>
                  <a:pathLst>
                    <a:path w="3536" h="4144" extrusionOk="0">
                      <a:moveTo>
                        <a:pt x="1722" y="0"/>
                      </a:moveTo>
                      <a:cubicBezTo>
                        <a:pt x="1318" y="0"/>
                        <a:pt x="932" y="186"/>
                        <a:pt x="686" y="633"/>
                      </a:cubicBezTo>
                      <a:cubicBezTo>
                        <a:pt x="534" y="1045"/>
                        <a:pt x="412" y="1486"/>
                        <a:pt x="306" y="1928"/>
                      </a:cubicBezTo>
                      <a:cubicBezTo>
                        <a:pt x="153" y="2507"/>
                        <a:pt x="1" y="3299"/>
                        <a:pt x="488" y="3726"/>
                      </a:cubicBezTo>
                      <a:cubicBezTo>
                        <a:pt x="762" y="3989"/>
                        <a:pt x="1210" y="4143"/>
                        <a:pt x="1616" y="4143"/>
                      </a:cubicBezTo>
                      <a:cubicBezTo>
                        <a:pt x="1798" y="4143"/>
                        <a:pt x="1972" y="4112"/>
                        <a:pt x="2119" y="4046"/>
                      </a:cubicBezTo>
                      <a:cubicBezTo>
                        <a:pt x="3124" y="3619"/>
                        <a:pt x="3536" y="2340"/>
                        <a:pt x="3353" y="1349"/>
                      </a:cubicBezTo>
                      <a:cubicBezTo>
                        <a:pt x="3226" y="596"/>
                        <a:pt x="2446" y="0"/>
                        <a:pt x="1722" y="0"/>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5255017" y="568996"/>
                  <a:ext cx="174389" cy="127174"/>
                </a:xfrm>
                <a:custGeom>
                  <a:avLst/>
                  <a:gdLst/>
                  <a:ahLst/>
                  <a:cxnLst/>
                  <a:rect l="l" t="t" r="r" b="b"/>
                  <a:pathLst>
                    <a:path w="5699" h="4156" extrusionOk="0">
                      <a:moveTo>
                        <a:pt x="2546" y="1"/>
                      </a:moveTo>
                      <a:cubicBezTo>
                        <a:pt x="2153" y="1"/>
                        <a:pt x="1717" y="272"/>
                        <a:pt x="1447" y="834"/>
                      </a:cubicBezTo>
                      <a:cubicBezTo>
                        <a:pt x="945" y="2023"/>
                        <a:pt x="0" y="1246"/>
                        <a:pt x="975" y="2023"/>
                      </a:cubicBezTo>
                      <a:cubicBezTo>
                        <a:pt x="1092" y="2114"/>
                        <a:pt x="1232" y="2148"/>
                        <a:pt x="1371" y="2148"/>
                      </a:cubicBezTo>
                      <a:cubicBezTo>
                        <a:pt x="1649" y="2148"/>
                        <a:pt x="1920" y="2013"/>
                        <a:pt x="1981" y="1931"/>
                      </a:cubicBezTo>
                      <a:cubicBezTo>
                        <a:pt x="2108" y="1790"/>
                        <a:pt x="2281" y="1744"/>
                        <a:pt x="2464" y="1744"/>
                      </a:cubicBezTo>
                      <a:cubicBezTo>
                        <a:pt x="2677" y="1744"/>
                        <a:pt x="2905" y="1806"/>
                        <a:pt x="3093" y="1855"/>
                      </a:cubicBezTo>
                      <a:cubicBezTo>
                        <a:pt x="3321" y="1916"/>
                        <a:pt x="3657" y="2068"/>
                        <a:pt x="3779" y="2282"/>
                      </a:cubicBezTo>
                      <a:cubicBezTo>
                        <a:pt x="3885" y="2449"/>
                        <a:pt x="3702" y="2784"/>
                        <a:pt x="3885" y="2891"/>
                      </a:cubicBezTo>
                      <a:cubicBezTo>
                        <a:pt x="3913" y="2906"/>
                        <a:pt x="3945" y="2913"/>
                        <a:pt x="3979" y="2913"/>
                      </a:cubicBezTo>
                      <a:cubicBezTo>
                        <a:pt x="4140" y="2913"/>
                        <a:pt x="4353" y="2769"/>
                        <a:pt x="4493" y="2769"/>
                      </a:cubicBezTo>
                      <a:cubicBezTo>
                        <a:pt x="4499" y="2769"/>
                        <a:pt x="4504" y="2769"/>
                        <a:pt x="4510" y="2769"/>
                      </a:cubicBezTo>
                      <a:cubicBezTo>
                        <a:pt x="4784" y="2784"/>
                        <a:pt x="4662" y="3013"/>
                        <a:pt x="4632" y="3211"/>
                      </a:cubicBezTo>
                      <a:cubicBezTo>
                        <a:pt x="4586" y="3363"/>
                        <a:pt x="4495" y="3501"/>
                        <a:pt x="4510" y="3653"/>
                      </a:cubicBezTo>
                      <a:cubicBezTo>
                        <a:pt x="4540" y="3729"/>
                        <a:pt x="4723" y="3805"/>
                        <a:pt x="4860" y="4156"/>
                      </a:cubicBezTo>
                      <a:cubicBezTo>
                        <a:pt x="4936" y="4156"/>
                        <a:pt x="5043" y="3805"/>
                        <a:pt x="5074" y="3744"/>
                      </a:cubicBezTo>
                      <a:cubicBezTo>
                        <a:pt x="5272" y="3348"/>
                        <a:pt x="5698" y="2632"/>
                        <a:pt x="5622" y="2175"/>
                      </a:cubicBezTo>
                      <a:cubicBezTo>
                        <a:pt x="5576" y="1947"/>
                        <a:pt x="5378" y="1931"/>
                        <a:pt x="5378" y="1642"/>
                      </a:cubicBezTo>
                      <a:cubicBezTo>
                        <a:pt x="5378" y="1368"/>
                        <a:pt x="5576" y="1017"/>
                        <a:pt x="5348" y="773"/>
                      </a:cubicBezTo>
                      <a:cubicBezTo>
                        <a:pt x="5278" y="704"/>
                        <a:pt x="5196" y="634"/>
                        <a:pt x="5113" y="634"/>
                      </a:cubicBezTo>
                      <a:cubicBezTo>
                        <a:pt x="5105" y="634"/>
                        <a:pt x="5097" y="635"/>
                        <a:pt x="5089" y="636"/>
                      </a:cubicBezTo>
                      <a:cubicBezTo>
                        <a:pt x="5049" y="647"/>
                        <a:pt x="5010" y="652"/>
                        <a:pt x="4973" y="652"/>
                      </a:cubicBezTo>
                      <a:cubicBezTo>
                        <a:pt x="4616" y="652"/>
                        <a:pt x="4385" y="192"/>
                        <a:pt x="4036" y="192"/>
                      </a:cubicBezTo>
                      <a:cubicBezTo>
                        <a:pt x="4021" y="192"/>
                        <a:pt x="4007" y="193"/>
                        <a:pt x="3992" y="194"/>
                      </a:cubicBezTo>
                      <a:cubicBezTo>
                        <a:pt x="3777" y="227"/>
                        <a:pt x="3608" y="240"/>
                        <a:pt x="3474" y="240"/>
                      </a:cubicBezTo>
                      <a:cubicBezTo>
                        <a:pt x="3114" y="240"/>
                        <a:pt x="3007" y="147"/>
                        <a:pt x="2941" y="103"/>
                      </a:cubicBezTo>
                      <a:cubicBezTo>
                        <a:pt x="2821" y="35"/>
                        <a:pt x="2686" y="1"/>
                        <a:pt x="2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0"/>
                <p:cNvSpPr/>
                <p:nvPr/>
              </p:nvSpPr>
              <p:spPr>
                <a:xfrm>
                  <a:off x="5325856" y="690203"/>
                  <a:ext cx="22430" cy="12607"/>
                </a:xfrm>
                <a:custGeom>
                  <a:avLst/>
                  <a:gdLst/>
                  <a:ahLst/>
                  <a:cxnLst/>
                  <a:rect l="l" t="t" r="r" b="b"/>
                  <a:pathLst>
                    <a:path w="733" h="412" extrusionOk="0">
                      <a:moveTo>
                        <a:pt x="536" y="0"/>
                      </a:moveTo>
                      <a:cubicBezTo>
                        <a:pt x="511" y="0"/>
                        <a:pt x="488" y="4"/>
                        <a:pt x="473" y="12"/>
                      </a:cubicBezTo>
                      <a:cubicBezTo>
                        <a:pt x="412" y="42"/>
                        <a:pt x="336" y="73"/>
                        <a:pt x="275" y="88"/>
                      </a:cubicBezTo>
                      <a:cubicBezTo>
                        <a:pt x="199" y="103"/>
                        <a:pt x="123" y="119"/>
                        <a:pt x="77" y="119"/>
                      </a:cubicBezTo>
                      <a:cubicBezTo>
                        <a:pt x="31" y="119"/>
                        <a:pt x="1" y="179"/>
                        <a:pt x="31" y="240"/>
                      </a:cubicBezTo>
                      <a:cubicBezTo>
                        <a:pt x="77" y="323"/>
                        <a:pt x="173" y="412"/>
                        <a:pt x="319" y="412"/>
                      </a:cubicBezTo>
                      <a:cubicBezTo>
                        <a:pt x="415" y="412"/>
                        <a:pt x="532" y="374"/>
                        <a:pt x="671" y="271"/>
                      </a:cubicBezTo>
                      <a:cubicBezTo>
                        <a:pt x="732" y="195"/>
                        <a:pt x="732" y="73"/>
                        <a:pt x="610" y="12"/>
                      </a:cubicBezTo>
                      <a:cubicBezTo>
                        <a:pt x="587" y="4"/>
                        <a:pt x="561" y="0"/>
                        <a:pt x="5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0"/>
                <p:cNvSpPr/>
                <p:nvPr/>
              </p:nvSpPr>
              <p:spPr>
                <a:xfrm>
                  <a:off x="5379008" y="650270"/>
                  <a:ext cx="37577" cy="32864"/>
                </a:xfrm>
                <a:custGeom>
                  <a:avLst/>
                  <a:gdLst/>
                  <a:ahLst/>
                  <a:cxnLst/>
                  <a:rect l="l" t="t" r="r" b="b"/>
                  <a:pathLst>
                    <a:path w="1228" h="1074" extrusionOk="0">
                      <a:moveTo>
                        <a:pt x="664" y="0"/>
                      </a:moveTo>
                      <a:cubicBezTo>
                        <a:pt x="487" y="0"/>
                        <a:pt x="297" y="103"/>
                        <a:pt x="184" y="342"/>
                      </a:cubicBezTo>
                      <a:cubicBezTo>
                        <a:pt x="1" y="766"/>
                        <a:pt x="268" y="1074"/>
                        <a:pt x="567" y="1074"/>
                      </a:cubicBezTo>
                      <a:cubicBezTo>
                        <a:pt x="740" y="1074"/>
                        <a:pt x="925" y="969"/>
                        <a:pt x="1037" y="723"/>
                      </a:cubicBezTo>
                      <a:cubicBezTo>
                        <a:pt x="1228" y="293"/>
                        <a:pt x="963" y="0"/>
                        <a:pt x="664" y="0"/>
                      </a:cubicBezTo>
                      <a:close/>
                    </a:path>
                  </a:pathLst>
                </a:custGeom>
                <a:solidFill>
                  <a:srgbClr val="783F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 name="Google Shape;958;p40"/>
                <p:cNvGrpSpPr/>
                <p:nvPr/>
              </p:nvGrpSpPr>
              <p:grpSpPr>
                <a:xfrm>
                  <a:off x="5309761" y="653269"/>
                  <a:ext cx="97736" cy="34976"/>
                  <a:chOff x="5309761" y="653269"/>
                  <a:chExt cx="97736" cy="34976"/>
                </a:xfrm>
              </p:grpSpPr>
              <p:sp>
                <p:nvSpPr>
                  <p:cNvPr id="959" name="Google Shape;959;p40"/>
                  <p:cNvSpPr/>
                  <p:nvPr/>
                </p:nvSpPr>
                <p:spPr>
                  <a:xfrm>
                    <a:off x="5309761" y="655961"/>
                    <a:ext cx="7528" cy="7007"/>
                  </a:xfrm>
                  <a:custGeom>
                    <a:avLst/>
                    <a:gdLst/>
                    <a:ahLst/>
                    <a:cxnLst/>
                    <a:rect l="l" t="t" r="r" b="b"/>
                    <a:pathLst>
                      <a:path w="246" h="229" extrusionOk="0">
                        <a:moveTo>
                          <a:pt x="137" y="1"/>
                        </a:moveTo>
                        <a:cubicBezTo>
                          <a:pt x="72" y="1"/>
                          <a:pt x="0" y="53"/>
                          <a:pt x="9" y="141"/>
                        </a:cubicBezTo>
                        <a:cubicBezTo>
                          <a:pt x="15" y="200"/>
                          <a:pt x="62" y="228"/>
                          <a:pt x="112" y="228"/>
                        </a:cubicBezTo>
                        <a:cubicBezTo>
                          <a:pt x="177" y="228"/>
                          <a:pt x="246" y="181"/>
                          <a:pt x="237" y="95"/>
                        </a:cubicBezTo>
                        <a:cubicBezTo>
                          <a:pt x="231" y="30"/>
                          <a:pt x="186"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0"/>
                  <p:cNvSpPr/>
                  <p:nvPr/>
                </p:nvSpPr>
                <p:spPr>
                  <a:xfrm>
                    <a:off x="5340055" y="656726"/>
                    <a:ext cx="7528" cy="6885"/>
                  </a:xfrm>
                  <a:custGeom>
                    <a:avLst/>
                    <a:gdLst/>
                    <a:ahLst/>
                    <a:cxnLst/>
                    <a:rect l="l" t="t" r="r" b="b"/>
                    <a:pathLst>
                      <a:path w="246" h="225" extrusionOk="0">
                        <a:moveTo>
                          <a:pt x="129" y="0"/>
                        </a:moveTo>
                        <a:cubicBezTo>
                          <a:pt x="66" y="0"/>
                          <a:pt x="1" y="47"/>
                          <a:pt x="9" y="131"/>
                        </a:cubicBezTo>
                        <a:cubicBezTo>
                          <a:pt x="16" y="194"/>
                          <a:pt x="68" y="225"/>
                          <a:pt x="121" y="225"/>
                        </a:cubicBezTo>
                        <a:cubicBezTo>
                          <a:pt x="183" y="225"/>
                          <a:pt x="246" y="182"/>
                          <a:pt x="238" y="100"/>
                        </a:cubicBezTo>
                        <a:cubicBezTo>
                          <a:pt x="231" y="32"/>
                          <a:pt x="181" y="0"/>
                          <a:pt x="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5394400" y="653269"/>
                    <a:ext cx="13097" cy="21451"/>
                  </a:xfrm>
                  <a:custGeom>
                    <a:avLst/>
                    <a:gdLst/>
                    <a:ahLst/>
                    <a:cxnLst/>
                    <a:rect l="l" t="t" r="r" b="b"/>
                    <a:pathLst>
                      <a:path w="428" h="701" extrusionOk="0">
                        <a:moveTo>
                          <a:pt x="92" y="0"/>
                        </a:moveTo>
                        <a:cubicBezTo>
                          <a:pt x="92" y="0"/>
                          <a:pt x="77" y="0"/>
                          <a:pt x="77" y="15"/>
                        </a:cubicBezTo>
                        <a:cubicBezTo>
                          <a:pt x="77" y="15"/>
                          <a:pt x="77" y="30"/>
                          <a:pt x="92" y="30"/>
                        </a:cubicBezTo>
                        <a:cubicBezTo>
                          <a:pt x="92" y="30"/>
                          <a:pt x="260" y="76"/>
                          <a:pt x="336" y="229"/>
                        </a:cubicBezTo>
                        <a:cubicBezTo>
                          <a:pt x="366" y="289"/>
                          <a:pt x="366" y="335"/>
                          <a:pt x="336" y="396"/>
                        </a:cubicBezTo>
                        <a:cubicBezTo>
                          <a:pt x="305" y="457"/>
                          <a:pt x="244" y="488"/>
                          <a:pt x="199" y="518"/>
                        </a:cubicBezTo>
                        <a:cubicBezTo>
                          <a:pt x="122" y="533"/>
                          <a:pt x="16" y="609"/>
                          <a:pt x="1" y="686"/>
                        </a:cubicBezTo>
                        <a:cubicBezTo>
                          <a:pt x="1" y="686"/>
                          <a:pt x="1" y="701"/>
                          <a:pt x="16" y="701"/>
                        </a:cubicBezTo>
                        <a:cubicBezTo>
                          <a:pt x="61" y="625"/>
                          <a:pt x="122" y="564"/>
                          <a:pt x="214" y="548"/>
                        </a:cubicBezTo>
                        <a:cubicBezTo>
                          <a:pt x="290" y="533"/>
                          <a:pt x="336" y="488"/>
                          <a:pt x="381" y="411"/>
                        </a:cubicBezTo>
                        <a:cubicBezTo>
                          <a:pt x="427" y="335"/>
                          <a:pt x="427" y="259"/>
                          <a:pt x="381" y="213"/>
                        </a:cubicBezTo>
                        <a:cubicBezTo>
                          <a:pt x="290" y="30"/>
                          <a:pt x="9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0"/>
                  <p:cNvSpPr/>
                  <p:nvPr/>
                </p:nvSpPr>
                <p:spPr>
                  <a:xfrm>
                    <a:off x="5310954" y="658838"/>
                    <a:ext cx="14015" cy="29407"/>
                  </a:xfrm>
                  <a:custGeom>
                    <a:avLst/>
                    <a:gdLst/>
                    <a:ahLst/>
                    <a:cxnLst/>
                    <a:rect l="l" t="t" r="r" b="b"/>
                    <a:pathLst>
                      <a:path w="458" h="961" extrusionOk="0">
                        <a:moveTo>
                          <a:pt x="442" y="1"/>
                        </a:moveTo>
                        <a:cubicBezTo>
                          <a:pt x="427" y="1"/>
                          <a:pt x="412" y="1"/>
                          <a:pt x="412" y="31"/>
                        </a:cubicBezTo>
                        <a:lnTo>
                          <a:pt x="275" y="504"/>
                        </a:lnTo>
                        <a:cubicBezTo>
                          <a:pt x="153" y="519"/>
                          <a:pt x="0" y="580"/>
                          <a:pt x="0" y="747"/>
                        </a:cubicBezTo>
                        <a:cubicBezTo>
                          <a:pt x="0" y="915"/>
                          <a:pt x="259" y="961"/>
                          <a:pt x="351" y="961"/>
                        </a:cubicBezTo>
                        <a:lnTo>
                          <a:pt x="412" y="961"/>
                        </a:lnTo>
                        <a:cubicBezTo>
                          <a:pt x="412" y="961"/>
                          <a:pt x="427" y="961"/>
                          <a:pt x="427" y="945"/>
                        </a:cubicBezTo>
                        <a:cubicBezTo>
                          <a:pt x="427" y="945"/>
                          <a:pt x="427" y="915"/>
                          <a:pt x="412" y="915"/>
                        </a:cubicBezTo>
                        <a:cubicBezTo>
                          <a:pt x="412" y="915"/>
                          <a:pt x="76" y="915"/>
                          <a:pt x="76" y="747"/>
                        </a:cubicBezTo>
                        <a:cubicBezTo>
                          <a:pt x="76" y="580"/>
                          <a:pt x="290" y="565"/>
                          <a:pt x="305" y="565"/>
                        </a:cubicBezTo>
                        <a:cubicBezTo>
                          <a:pt x="305" y="565"/>
                          <a:pt x="336" y="565"/>
                          <a:pt x="336" y="534"/>
                        </a:cubicBezTo>
                        <a:lnTo>
                          <a:pt x="457" y="47"/>
                        </a:lnTo>
                        <a:cubicBezTo>
                          <a:pt x="457" y="31"/>
                          <a:pt x="45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 name="Google Shape;963;p40"/>
                <p:cNvSpPr/>
                <p:nvPr/>
              </p:nvSpPr>
              <p:spPr>
                <a:xfrm>
                  <a:off x="5330997" y="745099"/>
                  <a:ext cx="115178" cy="90025"/>
                </a:xfrm>
                <a:custGeom>
                  <a:avLst/>
                  <a:gdLst/>
                  <a:ahLst/>
                  <a:cxnLst/>
                  <a:rect l="l" t="t" r="r" b="b"/>
                  <a:pathLst>
                    <a:path w="3764" h="2942" extrusionOk="0">
                      <a:moveTo>
                        <a:pt x="3002" y="0"/>
                      </a:moveTo>
                      <a:cubicBezTo>
                        <a:pt x="2350" y="771"/>
                        <a:pt x="1750" y="1007"/>
                        <a:pt x="1262" y="1007"/>
                      </a:cubicBezTo>
                      <a:cubicBezTo>
                        <a:pt x="495" y="1007"/>
                        <a:pt x="1" y="427"/>
                        <a:pt x="0" y="427"/>
                      </a:cubicBezTo>
                      <a:lnTo>
                        <a:pt x="0" y="427"/>
                      </a:lnTo>
                      <a:cubicBezTo>
                        <a:pt x="0" y="427"/>
                        <a:pt x="88" y="2941"/>
                        <a:pt x="1454" y="2941"/>
                      </a:cubicBezTo>
                      <a:cubicBezTo>
                        <a:pt x="1600" y="2941"/>
                        <a:pt x="1760" y="2913"/>
                        <a:pt x="1935" y="2850"/>
                      </a:cubicBezTo>
                      <a:cubicBezTo>
                        <a:pt x="3764" y="2194"/>
                        <a:pt x="3185" y="183"/>
                        <a:pt x="3185" y="183"/>
                      </a:cubicBezTo>
                      <a:lnTo>
                        <a:pt x="30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 name="Google Shape;964;p40"/>
                <p:cNvGrpSpPr/>
                <p:nvPr/>
              </p:nvGrpSpPr>
              <p:grpSpPr>
                <a:xfrm>
                  <a:off x="5328671" y="740907"/>
                  <a:ext cx="158569" cy="264445"/>
                  <a:chOff x="5328671" y="740907"/>
                  <a:chExt cx="158569" cy="264445"/>
                </a:xfrm>
              </p:grpSpPr>
              <p:sp>
                <p:nvSpPr>
                  <p:cNvPr id="965" name="Google Shape;965;p40"/>
                  <p:cNvSpPr/>
                  <p:nvPr/>
                </p:nvSpPr>
                <p:spPr>
                  <a:xfrm>
                    <a:off x="5436934" y="979556"/>
                    <a:ext cx="47277" cy="25796"/>
                  </a:xfrm>
                  <a:custGeom>
                    <a:avLst/>
                    <a:gdLst/>
                    <a:ahLst/>
                    <a:cxnLst/>
                    <a:rect l="l" t="t" r="r" b="b"/>
                    <a:pathLst>
                      <a:path w="1545" h="843" extrusionOk="0">
                        <a:moveTo>
                          <a:pt x="1445" y="1"/>
                        </a:moveTo>
                        <a:cubicBezTo>
                          <a:pt x="1440" y="1"/>
                          <a:pt x="1435" y="1"/>
                          <a:pt x="1429" y="2"/>
                        </a:cubicBezTo>
                        <a:cubicBezTo>
                          <a:pt x="1170" y="78"/>
                          <a:pt x="896" y="185"/>
                          <a:pt x="667" y="322"/>
                        </a:cubicBezTo>
                        <a:cubicBezTo>
                          <a:pt x="561" y="383"/>
                          <a:pt x="424" y="459"/>
                          <a:pt x="332" y="535"/>
                        </a:cubicBezTo>
                        <a:lnTo>
                          <a:pt x="149" y="642"/>
                        </a:lnTo>
                        <a:cubicBezTo>
                          <a:pt x="134" y="673"/>
                          <a:pt x="104" y="688"/>
                          <a:pt x="73" y="703"/>
                        </a:cubicBezTo>
                        <a:lnTo>
                          <a:pt x="43" y="749"/>
                        </a:lnTo>
                        <a:cubicBezTo>
                          <a:pt x="27" y="764"/>
                          <a:pt x="43" y="779"/>
                          <a:pt x="27" y="779"/>
                        </a:cubicBezTo>
                        <a:cubicBezTo>
                          <a:pt x="0" y="793"/>
                          <a:pt x="22" y="843"/>
                          <a:pt x="48" y="843"/>
                        </a:cubicBezTo>
                        <a:cubicBezTo>
                          <a:pt x="51" y="843"/>
                          <a:pt x="55" y="842"/>
                          <a:pt x="58" y="840"/>
                        </a:cubicBezTo>
                        <a:cubicBezTo>
                          <a:pt x="73" y="825"/>
                          <a:pt x="119" y="825"/>
                          <a:pt x="149" y="825"/>
                        </a:cubicBezTo>
                        <a:cubicBezTo>
                          <a:pt x="195" y="794"/>
                          <a:pt x="210" y="779"/>
                          <a:pt x="226" y="764"/>
                        </a:cubicBezTo>
                        <a:cubicBezTo>
                          <a:pt x="287" y="718"/>
                          <a:pt x="347" y="688"/>
                          <a:pt x="378" y="642"/>
                        </a:cubicBezTo>
                        <a:cubicBezTo>
                          <a:pt x="500" y="566"/>
                          <a:pt x="606" y="520"/>
                          <a:pt x="728" y="444"/>
                        </a:cubicBezTo>
                        <a:cubicBezTo>
                          <a:pt x="957" y="322"/>
                          <a:pt x="1201" y="231"/>
                          <a:pt x="1444" y="139"/>
                        </a:cubicBezTo>
                        <a:cubicBezTo>
                          <a:pt x="1545" y="111"/>
                          <a:pt x="1524" y="1"/>
                          <a:pt x="14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40"/>
                  <p:cNvGrpSpPr/>
                  <p:nvPr/>
                </p:nvGrpSpPr>
                <p:grpSpPr>
                  <a:xfrm>
                    <a:off x="5328671" y="740907"/>
                    <a:ext cx="158569" cy="239812"/>
                    <a:chOff x="5328671" y="740907"/>
                    <a:chExt cx="158569" cy="239812"/>
                  </a:xfrm>
                </p:grpSpPr>
                <p:sp>
                  <p:nvSpPr>
                    <p:cNvPr id="967" name="Google Shape;967;p40"/>
                    <p:cNvSpPr/>
                    <p:nvPr/>
                  </p:nvSpPr>
                  <p:spPr>
                    <a:xfrm>
                      <a:off x="5437760" y="900823"/>
                      <a:ext cx="49480" cy="79897"/>
                    </a:xfrm>
                    <a:custGeom>
                      <a:avLst/>
                      <a:gdLst/>
                      <a:ahLst/>
                      <a:cxnLst/>
                      <a:rect l="l" t="t" r="r" b="b"/>
                      <a:pathLst>
                        <a:path w="1617" h="2611" extrusionOk="0">
                          <a:moveTo>
                            <a:pt x="31" y="0"/>
                          </a:moveTo>
                          <a:cubicBezTo>
                            <a:pt x="0" y="122"/>
                            <a:pt x="77" y="244"/>
                            <a:pt x="122" y="351"/>
                          </a:cubicBezTo>
                          <a:cubicBezTo>
                            <a:pt x="183" y="457"/>
                            <a:pt x="229" y="579"/>
                            <a:pt x="275" y="686"/>
                          </a:cubicBezTo>
                          <a:cubicBezTo>
                            <a:pt x="397" y="914"/>
                            <a:pt x="503" y="1128"/>
                            <a:pt x="625" y="1356"/>
                          </a:cubicBezTo>
                          <a:cubicBezTo>
                            <a:pt x="869" y="1798"/>
                            <a:pt x="1158" y="2194"/>
                            <a:pt x="1463" y="2590"/>
                          </a:cubicBezTo>
                          <a:cubicBezTo>
                            <a:pt x="1477" y="2604"/>
                            <a:pt x="1493" y="2610"/>
                            <a:pt x="1510" y="2610"/>
                          </a:cubicBezTo>
                          <a:cubicBezTo>
                            <a:pt x="1564" y="2610"/>
                            <a:pt x="1617" y="2542"/>
                            <a:pt x="1570" y="2484"/>
                          </a:cubicBezTo>
                          <a:cubicBezTo>
                            <a:pt x="1265" y="2103"/>
                            <a:pt x="991" y="1691"/>
                            <a:pt x="732" y="1265"/>
                          </a:cubicBezTo>
                          <a:cubicBezTo>
                            <a:pt x="625" y="1052"/>
                            <a:pt x="488" y="838"/>
                            <a:pt x="397" y="610"/>
                          </a:cubicBezTo>
                          <a:cubicBezTo>
                            <a:pt x="336" y="503"/>
                            <a:pt x="275" y="381"/>
                            <a:pt x="244" y="290"/>
                          </a:cubicBezTo>
                          <a:cubicBezTo>
                            <a:pt x="199" y="198"/>
                            <a:pt x="168" y="46"/>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5328671" y="740907"/>
                      <a:ext cx="95135" cy="34670"/>
                    </a:xfrm>
                    <a:custGeom>
                      <a:avLst/>
                      <a:gdLst/>
                      <a:ahLst/>
                      <a:cxnLst/>
                      <a:rect l="l" t="t" r="r" b="b"/>
                      <a:pathLst>
                        <a:path w="3109" h="1133" extrusionOk="0">
                          <a:moveTo>
                            <a:pt x="2956" y="0"/>
                          </a:moveTo>
                          <a:cubicBezTo>
                            <a:pt x="2849" y="381"/>
                            <a:pt x="2545" y="686"/>
                            <a:pt x="2194" y="838"/>
                          </a:cubicBezTo>
                          <a:cubicBezTo>
                            <a:pt x="1965" y="939"/>
                            <a:pt x="1719" y="982"/>
                            <a:pt x="1470" y="982"/>
                          </a:cubicBezTo>
                          <a:cubicBezTo>
                            <a:pt x="1190" y="982"/>
                            <a:pt x="907" y="927"/>
                            <a:pt x="640" y="838"/>
                          </a:cubicBezTo>
                          <a:cubicBezTo>
                            <a:pt x="534" y="808"/>
                            <a:pt x="396" y="747"/>
                            <a:pt x="305" y="655"/>
                          </a:cubicBezTo>
                          <a:cubicBezTo>
                            <a:pt x="214" y="564"/>
                            <a:pt x="168" y="412"/>
                            <a:pt x="229" y="290"/>
                          </a:cubicBezTo>
                          <a:lnTo>
                            <a:pt x="229" y="259"/>
                          </a:lnTo>
                          <a:cubicBezTo>
                            <a:pt x="221" y="237"/>
                            <a:pt x="198" y="225"/>
                            <a:pt x="174" y="225"/>
                          </a:cubicBezTo>
                          <a:cubicBezTo>
                            <a:pt x="149" y="225"/>
                            <a:pt x="122" y="237"/>
                            <a:pt x="107" y="259"/>
                          </a:cubicBezTo>
                          <a:cubicBezTo>
                            <a:pt x="92" y="275"/>
                            <a:pt x="76" y="290"/>
                            <a:pt x="76" y="320"/>
                          </a:cubicBezTo>
                          <a:cubicBezTo>
                            <a:pt x="0" y="518"/>
                            <a:pt x="153" y="777"/>
                            <a:pt x="335" y="884"/>
                          </a:cubicBezTo>
                          <a:cubicBezTo>
                            <a:pt x="594" y="1036"/>
                            <a:pt x="914" y="1082"/>
                            <a:pt x="1204" y="1113"/>
                          </a:cubicBezTo>
                          <a:cubicBezTo>
                            <a:pt x="1299" y="1126"/>
                            <a:pt x="1397" y="1133"/>
                            <a:pt x="1495" y="1133"/>
                          </a:cubicBezTo>
                          <a:cubicBezTo>
                            <a:pt x="1958" y="1133"/>
                            <a:pt x="2431" y="980"/>
                            <a:pt x="2758" y="640"/>
                          </a:cubicBezTo>
                          <a:cubicBezTo>
                            <a:pt x="2926" y="457"/>
                            <a:pt x="3047" y="275"/>
                            <a:pt x="3108" y="46"/>
                          </a:cubicBezTo>
                          <a:cubicBezTo>
                            <a:pt x="3063" y="46"/>
                            <a:pt x="3002" y="31"/>
                            <a:pt x="2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9" name="Google Shape;969;p40"/>
                <p:cNvSpPr/>
                <p:nvPr/>
              </p:nvSpPr>
              <p:spPr>
                <a:xfrm>
                  <a:off x="5356181" y="623403"/>
                  <a:ext cx="80203" cy="42014"/>
                </a:xfrm>
                <a:custGeom>
                  <a:avLst/>
                  <a:gdLst/>
                  <a:ahLst/>
                  <a:cxnLst/>
                  <a:rect l="l" t="t" r="r" b="b"/>
                  <a:pathLst>
                    <a:path w="2621" h="1373" extrusionOk="0">
                      <a:moveTo>
                        <a:pt x="0" y="1"/>
                      </a:moveTo>
                      <a:lnTo>
                        <a:pt x="1143" y="839"/>
                      </a:lnTo>
                      <a:lnTo>
                        <a:pt x="2255" y="1372"/>
                      </a:lnTo>
                      <a:lnTo>
                        <a:pt x="2621" y="534"/>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0"/>
                <p:cNvSpPr/>
                <p:nvPr/>
              </p:nvSpPr>
              <p:spPr>
                <a:xfrm>
                  <a:off x="5259209" y="543445"/>
                  <a:ext cx="189292" cy="106121"/>
                </a:xfrm>
                <a:custGeom>
                  <a:avLst/>
                  <a:gdLst/>
                  <a:ahLst/>
                  <a:cxnLst/>
                  <a:rect l="l" t="t" r="r" b="b"/>
                  <a:pathLst>
                    <a:path w="6186" h="3468" extrusionOk="0">
                      <a:moveTo>
                        <a:pt x="3313" y="0"/>
                      </a:moveTo>
                      <a:cubicBezTo>
                        <a:pt x="2142" y="0"/>
                        <a:pt x="1361" y="698"/>
                        <a:pt x="1051" y="1898"/>
                      </a:cubicBezTo>
                      <a:lnTo>
                        <a:pt x="975" y="2248"/>
                      </a:lnTo>
                      <a:cubicBezTo>
                        <a:pt x="975" y="2248"/>
                        <a:pt x="812" y="2232"/>
                        <a:pt x="628" y="2232"/>
                      </a:cubicBezTo>
                      <a:cubicBezTo>
                        <a:pt x="339" y="2232"/>
                        <a:pt x="0" y="2272"/>
                        <a:pt x="168" y="2477"/>
                      </a:cubicBezTo>
                      <a:lnTo>
                        <a:pt x="2895" y="2751"/>
                      </a:lnTo>
                      <a:lnTo>
                        <a:pt x="3916" y="2980"/>
                      </a:lnTo>
                      <a:lnTo>
                        <a:pt x="4419" y="3284"/>
                      </a:lnTo>
                      <a:lnTo>
                        <a:pt x="5683" y="3467"/>
                      </a:lnTo>
                      <a:lnTo>
                        <a:pt x="6186" y="3162"/>
                      </a:lnTo>
                      <a:lnTo>
                        <a:pt x="6140" y="2903"/>
                      </a:lnTo>
                      <a:cubicBezTo>
                        <a:pt x="6140" y="2903"/>
                        <a:pt x="5866" y="2766"/>
                        <a:pt x="5866" y="2705"/>
                      </a:cubicBezTo>
                      <a:cubicBezTo>
                        <a:pt x="5866" y="2660"/>
                        <a:pt x="5851" y="542"/>
                        <a:pt x="4190" y="115"/>
                      </a:cubicBezTo>
                      <a:cubicBezTo>
                        <a:pt x="3878" y="38"/>
                        <a:pt x="3585" y="0"/>
                        <a:pt x="3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 name="Google Shape;971;p40"/>
            <p:cNvGrpSpPr/>
            <p:nvPr/>
          </p:nvGrpSpPr>
          <p:grpSpPr>
            <a:xfrm>
              <a:off x="2084856" y="985197"/>
              <a:ext cx="1031312" cy="939236"/>
              <a:chOff x="6120293" y="888797"/>
              <a:chExt cx="1031312" cy="939236"/>
            </a:xfrm>
          </p:grpSpPr>
          <p:sp>
            <p:nvSpPr>
              <p:cNvPr id="972" name="Google Shape;972;p40"/>
              <p:cNvSpPr/>
              <p:nvPr/>
            </p:nvSpPr>
            <p:spPr>
              <a:xfrm>
                <a:off x="6120293" y="888797"/>
                <a:ext cx="1031312" cy="939236"/>
              </a:xfrm>
              <a:custGeom>
                <a:avLst/>
                <a:gdLst/>
                <a:ahLst/>
                <a:cxnLst/>
                <a:rect l="l" t="t" r="r" b="b"/>
                <a:pathLst>
                  <a:path w="33703" h="30694" extrusionOk="0">
                    <a:moveTo>
                      <a:pt x="16850" y="1"/>
                    </a:moveTo>
                    <a:cubicBezTo>
                      <a:pt x="12921" y="1"/>
                      <a:pt x="8990" y="1498"/>
                      <a:pt x="5989" y="4492"/>
                    </a:cubicBezTo>
                    <a:cubicBezTo>
                      <a:pt x="1" y="10495"/>
                      <a:pt x="1" y="20215"/>
                      <a:pt x="5989" y="26203"/>
                    </a:cubicBezTo>
                    <a:cubicBezTo>
                      <a:pt x="8990" y="29197"/>
                      <a:pt x="12921" y="30694"/>
                      <a:pt x="16850" y="30694"/>
                    </a:cubicBezTo>
                    <a:cubicBezTo>
                      <a:pt x="20779" y="30694"/>
                      <a:pt x="24706" y="29197"/>
                      <a:pt x="27700" y="26203"/>
                    </a:cubicBezTo>
                    <a:cubicBezTo>
                      <a:pt x="33703" y="20215"/>
                      <a:pt x="33703" y="10495"/>
                      <a:pt x="27700" y="4492"/>
                    </a:cubicBezTo>
                    <a:cubicBezTo>
                      <a:pt x="24706" y="1498"/>
                      <a:pt x="20779" y="1"/>
                      <a:pt x="16850" y="1"/>
                    </a:cubicBezTo>
                    <a:close/>
                  </a:path>
                </a:pathLst>
              </a:custGeom>
              <a:solidFill>
                <a:srgbClr val="FFF140">
                  <a:alpha val="54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0"/>
              <p:cNvSpPr/>
              <p:nvPr/>
            </p:nvSpPr>
            <p:spPr>
              <a:xfrm>
                <a:off x="6303526" y="1025762"/>
                <a:ext cx="665795" cy="665336"/>
              </a:xfrm>
              <a:custGeom>
                <a:avLst/>
                <a:gdLst/>
                <a:ahLst/>
                <a:cxnLst/>
                <a:rect l="l" t="t" r="r" b="b"/>
                <a:pathLst>
                  <a:path w="21758" h="21743" extrusionOk="0">
                    <a:moveTo>
                      <a:pt x="10879" y="0"/>
                    </a:moveTo>
                    <a:cubicBezTo>
                      <a:pt x="4876" y="0"/>
                      <a:pt x="1" y="4876"/>
                      <a:pt x="1" y="10864"/>
                    </a:cubicBezTo>
                    <a:cubicBezTo>
                      <a:pt x="1" y="16867"/>
                      <a:pt x="4876" y="21742"/>
                      <a:pt x="10879" y="21742"/>
                    </a:cubicBezTo>
                    <a:cubicBezTo>
                      <a:pt x="16882" y="21742"/>
                      <a:pt x="21758" y="16867"/>
                      <a:pt x="21758" y="10864"/>
                    </a:cubicBezTo>
                    <a:cubicBezTo>
                      <a:pt x="21758" y="4846"/>
                      <a:pt x="16882" y="0"/>
                      <a:pt x="10879" y="0"/>
                    </a:cubicBezTo>
                    <a:close/>
                  </a:path>
                </a:pathLst>
              </a:custGeom>
              <a:solidFill>
                <a:srgbClr val="FFFAD2">
                  <a:alpha val="67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6440584" y="1163309"/>
                <a:ext cx="390272" cy="390242"/>
              </a:xfrm>
              <a:custGeom>
                <a:avLst/>
                <a:gdLst/>
                <a:ahLst/>
                <a:cxnLst/>
                <a:rect l="l" t="t" r="r" b="b"/>
                <a:pathLst>
                  <a:path w="12754" h="12753" extrusionOk="0">
                    <a:moveTo>
                      <a:pt x="6385" y="0"/>
                    </a:moveTo>
                    <a:cubicBezTo>
                      <a:pt x="2850" y="0"/>
                      <a:pt x="1" y="2849"/>
                      <a:pt x="1" y="6369"/>
                    </a:cubicBezTo>
                    <a:cubicBezTo>
                      <a:pt x="1" y="9903"/>
                      <a:pt x="2850" y="12753"/>
                      <a:pt x="6385" y="12753"/>
                    </a:cubicBezTo>
                    <a:cubicBezTo>
                      <a:pt x="9904" y="12753"/>
                      <a:pt x="12753" y="9903"/>
                      <a:pt x="12753" y="6369"/>
                    </a:cubicBezTo>
                    <a:cubicBezTo>
                      <a:pt x="12753" y="2849"/>
                      <a:pt x="9904" y="0"/>
                      <a:pt x="6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5" name="Google Shape;975;p40"/>
          <p:cNvSpPr/>
          <p:nvPr/>
        </p:nvSpPr>
        <p:spPr>
          <a:xfrm>
            <a:off x="7155680" y="1121637"/>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3">
            <a:extLst>
              <a:ext uri="{FF2B5EF4-FFF2-40B4-BE49-F238E27FC236}">
                <a16:creationId xmlns:a16="http://schemas.microsoft.com/office/drawing/2014/main" id="{13BEBA91-71F1-2902-E33E-2C7533A1E25A}"/>
              </a:ext>
            </a:extLst>
          </p:cNvPr>
          <p:cNvSpPr>
            <a:spLocks noGrp="1"/>
          </p:cNvSpPr>
          <p:nvPr>
            <p:ph type="title"/>
          </p:nvPr>
        </p:nvSpPr>
        <p:spPr>
          <a:xfrm>
            <a:off x="3541762" y="1042816"/>
            <a:ext cx="4729800" cy="531900"/>
          </a:xfrm>
        </p:spPr>
        <p:txBody>
          <a:bodyPr/>
          <a:lstStyle/>
          <a:p>
            <a:r>
              <a:rPr lang="en-US" dirty="0"/>
              <a:t>Conclusions and Future Work</a:t>
            </a:r>
            <a:br>
              <a:rPr lang="en-US" dirty="0"/>
            </a:b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71"/>
        <p:cNvGrpSpPr/>
        <p:nvPr/>
      </p:nvGrpSpPr>
      <p:grpSpPr>
        <a:xfrm>
          <a:off x="0" y="0"/>
          <a:ext cx="0" cy="0"/>
          <a:chOff x="0" y="0"/>
          <a:chExt cx="0" cy="0"/>
        </a:xfrm>
      </p:grpSpPr>
      <p:sp>
        <p:nvSpPr>
          <p:cNvPr id="2872" name="Google Shape;2872;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873" name="Google Shape;2873;p52"/>
          <p:cNvSpPr txBox="1">
            <a:spLocks noGrp="1"/>
          </p:cNvSpPr>
          <p:nvPr>
            <p:ph type="body" idx="1"/>
          </p:nvPr>
        </p:nvSpPr>
        <p:spPr>
          <a:xfrm>
            <a:off x="720000" y="1139550"/>
            <a:ext cx="7704000" cy="3000900"/>
          </a:xfrm>
          <a:prstGeom prst="rect">
            <a:avLst/>
          </a:prstGeom>
        </p:spPr>
        <p:txBody>
          <a:bodyPr spcFirstLastPara="1" wrap="square" lIns="91425" tIns="91425" rIns="91425" bIns="91425" anchor="t" anchorCtr="0">
            <a:noAutofit/>
          </a:bodyPr>
          <a:lstStyle/>
          <a:p>
            <a:r>
              <a:rPr lang="en-GB" sz="900" b="0" dirty="0">
                <a:solidFill>
                  <a:schemeClr val="tx1"/>
                </a:solidFill>
                <a:effectLst/>
                <a:latin typeface="+mj-lt"/>
              </a:rPr>
              <a:t># Average </a:t>
            </a:r>
            <a:r>
              <a:rPr lang="en-GB" sz="900" b="0" dirty="0" err="1">
                <a:solidFill>
                  <a:schemeClr val="tx1"/>
                </a:solidFill>
                <a:effectLst/>
                <a:latin typeface="+mj-lt"/>
              </a:rPr>
              <a:t>consumtion</a:t>
            </a:r>
            <a:r>
              <a:rPr lang="en-GB" sz="900" b="0" dirty="0">
                <a:solidFill>
                  <a:schemeClr val="tx1"/>
                </a:solidFill>
                <a:effectLst/>
                <a:latin typeface="+mj-lt"/>
              </a:rPr>
              <a:t> or need of household in Brighton (114479*7.5= 8,58,592.5 kW/day = 25757775 kw/month) (1 MJ = 0.277778 kWh)</a:t>
            </a:r>
          </a:p>
          <a:p>
            <a:br>
              <a:rPr lang="en-GB" sz="900" b="0" dirty="0">
                <a:solidFill>
                  <a:schemeClr val="tx1"/>
                </a:solidFill>
                <a:effectLst/>
                <a:latin typeface="+mj-lt"/>
              </a:rPr>
            </a:br>
            <a:r>
              <a:rPr lang="en-GB" sz="900" b="0" dirty="0">
                <a:solidFill>
                  <a:schemeClr val="tx1"/>
                </a:solidFill>
                <a:effectLst/>
                <a:latin typeface="+mj-lt"/>
              </a:rPr>
              <a:t># For day </a:t>
            </a:r>
            <a:r>
              <a:rPr lang="en-GB" sz="900" b="0" dirty="0" err="1">
                <a:solidFill>
                  <a:schemeClr val="tx1"/>
                </a:solidFill>
                <a:effectLst/>
                <a:latin typeface="+mj-lt"/>
              </a:rPr>
              <a:t>usage,lets</a:t>
            </a:r>
            <a:r>
              <a:rPr lang="en-GB" sz="900" b="0" dirty="0">
                <a:solidFill>
                  <a:schemeClr val="tx1"/>
                </a:solidFill>
                <a:effectLst/>
                <a:latin typeface="+mj-lt"/>
              </a:rPr>
              <a:t> assume 2/3 of the electricity is being used</a:t>
            </a:r>
          </a:p>
          <a:p>
            <a:r>
              <a:rPr lang="en-GB" sz="900" b="0" dirty="0">
                <a:solidFill>
                  <a:schemeClr val="tx1"/>
                </a:solidFill>
                <a:effectLst/>
                <a:latin typeface="+mj-lt"/>
              </a:rPr>
              <a:t># For nightly usage, if we make an assumption that night time (considered as the hours of darkness where </a:t>
            </a:r>
          </a:p>
          <a:p>
            <a:r>
              <a:rPr lang="en-GB" sz="900" b="0" dirty="0">
                <a:solidFill>
                  <a:schemeClr val="tx1"/>
                </a:solidFill>
                <a:effectLst/>
                <a:latin typeface="+mj-lt"/>
              </a:rPr>
              <a:t># lights and certain appliances might be used more) is approximately 1/3 of the day</a:t>
            </a:r>
          </a:p>
          <a:p>
            <a:br>
              <a:rPr lang="en-GB" sz="900" b="0" dirty="0">
                <a:solidFill>
                  <a:schemeClr val="tx1"/>
                </a:solidFill>
                <a:effectLst/>
                <a:latin typeface="+mj-lt"/>
              </a:rPr>
            </a:br>
            <a:r>
              <a:rPr lang="en-GB" sz="900" b="0" dirty="0">
                <a:solidFill>
                  <a:schemeClr val="tx1"/>
                </a:solidFill>
                <a:effectLst/>
                <a:latin typeface="+mj-lt"/>
              </a:rPr>
              <a:t># how many household are there in Brighton? ---there are 114479 .</a:t>
            </a:r>
          </a:p>
          <a:p>
            <a:r>
              <a:rPr lang="en-GB" sz="900" b="0" dirty="0">
                <a:solidFill>
                  <a:schemeClr val="tx1"/>
                </a:solidFill>
                <a:effectLst/>
                <a:latin typeface="+mj-lt"/>
              </a:rPr>
              <a:t># reference1: https://</a:t>
            </a:r>
            <a:r>
              <a:rPr lang="en-GB" sz="900" b="0" dirty="0" err="1">
                <a:solidFill>
                  <a:schemeClr val="tx1"/>
                </a:solidFill>
                <a:effectLst/>
                <a:latin typeface="+mj-lt"/>
              </a:rPr>
              <a:t>www.brighton-hove.gov.uk</a:t>
            </a:r>
            <a:r>
              <a:rPr lang="en-GB" sz="900" b="0" dirty="0">
                <a:solidFill>
                  <a:schemeClr val="tx1"/>
                </a:solidFill>
                <a:effectLst/>
                <a:latin typeface="+mj-lt"/>
              </a:rPr>
              <a:t>/sites/default/files/migrated/subject/inline/downloads/</a:t>
            </a:r>
            <a:r>
              <a:rPr lang="en-GB" sz="900" b="0" dirty="0" err="1">
                <a:solidFill>
                  <a:schemeClr val="tx1"/>
                </a:solidFill>
                <a:effectLst/>
                <a:latin typeface="+mj-lt"/>
              </a:rPr>
              <a:t>citystats</a:t>
            </a:r>
            <a:r>
              <a:rPr lang="en-GB" sz="900" b="0" dirty="0">
                <a:solidFill>
                  <a:schemeClr val="tx1"/>
                </a:solidFill>
                <a:effectLst/>
                <a:latin typeface="+mj-lt"/>
              </a:rPr>
              <a:t>/4_Housing.pdf</a:t>
            </a:r>
          </a:p>
          <a:p>
            <a:br>
              <a:rPr lang="en-GB" sz="900" b="0" dirty="0">
                <a:solidFill>
                  <a:schemeClr val="tx1"/>
                </a:solidFill>
                <a:effectLst/>
                <a:latin typeface="+mj-lt"/>
              </a:rPr>
            </a:br>
            <a:r>
              <a:rPr lang="en-GB" sz="900" b="0" dirty="0">
                <a:solidFill>
                  <a:schemeClr val="tx1"/>
                </a:solidFill>
                <a:effectLst/>
                <a:latin typeface="+mj-lt"/>
              </a:rPr>
              <a:t># Average Electricity </a:t>
            </a:r>
            <a:r>
              <a:rPr lang="en-GB" sz="900" b="0" dirty="0" err="1">
                <a:solidFill>
                  <a:schemeClr val="tx1"/>
                </a:solidFill>
                <a:effectLst/>
                <a:latin typeface="+mj-lt"/>
              </a:rPr>
              <a:t>consumtion</a:t>
            </a:r>
            <a:r>
              <a:rPr lang="en-GB" sz="900" b="0" dirty="0">
                <a:solidFill>
                  <a:schemeClr val="tx1"/>
                </a:solidFill>
                <a:effectLst/>
                <a:latin typeface="+mj-lt"/>
              </a:rPr>
              <a:t> per day? ---7.5 kW/day</a:t>
            </a:r>
          </a:p>
          <a:p>
            <a:r>
              <a:rPr lang="en-GB" sz="900" b="0" dirty="0">
                <a:solidFill>
                  <a:schemeClr val="tx1"/>
                </a:solidFill>
                <a:effectLst/>
                <a:latin typeface="+mj-lt"/>
              </a:rPr>
              <a:t># reference2: https://</a:t>
            </a:r>
            <a:r>
              <a:rPr lang="en-GB" sz="900" b="0" dirty="0" err="1">
                <a:solidFill>
                  <a:schemeClr val="tx1"/>
                </a:solidFill>
                <a:effectLst/>
                <a:latin typeface="+mj-lt"/>
              </a:rPr>
              <a:t>www.ovoenergy.com</a:t>
            </a:r>
            <a:r>
              <a:rPr lang="en-GB" sz="900" b="0" dirty="0">
                <a:solidFill>
                  <a:schemeClr val="tx1"/>
                </a:solidFill>
                <a:effectLst/>
                <a:latin typeface="+mj-lt"/>
              </a:rPr>
              <a:t>/guides/energy-guides/how-much-electricity-does-a-home-use</a:t>
            </a:r>
          </a:p>
          <a:p>
            <a:br>
              <a:rPr lang="en-GB" sz="900" b="0" dirty="0">
                <a:solidFill>
                  <a:schemeClr val="tx1"/>
                </a:solidFill>
                <a:effectLst/>
                <a:latin typeface="+mj-lt"/>
              </a:rPr>
            </a:br>
            <a:r>
              <a:rPr lang="en-GB" sz="900" b="0" dirty="0">
                <a:solidFill>
                  <a:schemeClr val="tx1"/>
                </a:solidFill>
                <a:effectLst/>
                <a:latin typeface="+mj-lt"/>
              </a:rPr>
              <a:t># reference3: https://</a:t>
            </a:r>
            <a:r>
              <a:rPr lang="en-GB" sz="900" b="0" dirty="0" err="1">
                <a:solidFill>
                  <a:schemeClr val="tx1"/>
                </a:solidFill>
                <a:effectLst/>
                <a:latin typeface="+mj-lt"/>
              </a:rPr>
              <a:t>www.homebuilding.co.uk</a:t>
            </a:r>
            <a:r>
              <a:rPr lang="en-GB" sz="900" b="0" dirty="0">
                <a:solidFill>
                  <a:schemeClr val="tx1"/>
                </a:solidFill>
                <a:effectLst/>
                <a:latin typeface="+mj-lt"/>
              </a:rPr>
              <a:t>/advice/how-many-solar-panels-do-I-need (For 250 kW a month wide 1m and 1.6 tall = 1.6 m2)</a:t>
            </a:r>
          </a:p>
          <a:p>
            <a:r>
              <a:rPr lang="en-GB" sz="900" b="0" dirty="0">
                <a:solidFill>
                  <a:schemeClr val="tx1"/>
                </a:solidFill>
                <a:effectLst/>
                <a:latin typeface="+mj-lt"/>
              </a:rPr>
              <a:t># { (1.6* (35774.6875*30))/250 = 6868.74 m2 } </a:t>
            </a:r>
            <a:r>
              <a:rPr lang="en-GB" sz="900" b="0" dirty="0" err="1">
                <a:solidFill>
                  <a:schemeClr val="tx1"/>
                </a:solidFill>
                <a:effectLst/>
                <a:latin typeface="+mj-lt"/>
              </a:rPr>
              <a:t>panal</a:t>
            </a:r>
            <a:r>
              <a:rPr lang="en-GB" sz="900" b="0" dirty="0">
                <a:solidFill>
                  <a:schemeClr val="tx1"/>
                </a:solidFill>
                <a:effectLst/>
                <a:latin typeface="+mj-lt"/>
              </a:rPr>
              <a:t> needed</a:t>
            </a:r>
          </a:p>
          <a:p>
            <a:br>
              <a:rPr lang="en-GB" sz="900" b="0" dirty="0">
                <a:solidFill>
                  <a:schemeClr val="tx1"/>
                </a:solidFill>
                <a:effectLst/>
                <a:latin typeface="+mj-lt"/>
              </a:rPr>
            </a:br>
            <a:r>
              <a:rPr lang="en-GB" sz="900" b="0" dirty="0">
                <a:solidFill>
                  <a:schemeClr val="tx1"/>
                </a:solidFill>
                <a:effectLst/>
                <a:latin typeface="+mj-lt"/>
              </a:rPr>
              <a:t># For wind energy</a:t>
            </a:r>
          </a:p>
          <a:p>
            <a:r>
              <a:rPr lang="en-GB" sz="900" b="0" dirty="0">
                <a:solidFill>
                  <a:schemeClr val="tx1"/>
                </a:solidFill>
                <a:effectLst/>
                <a:latin typeface="+mj-lt"/>
              </a:rPr>
              <a:t>#reference4: https://</a:t>
            </a:r>
            <a:r>
              <a:rPr lang="en-GB" sz="900" b="0" dirty="0" err="1">
                <a:solidFill>
                  <a:schemeClr val="tx1"/>
                </a:solidFill>
                <a:effectLst/>
                <a:latin typeface="+mj-lt"/>
              </a:rPr>
              <a:t>www.e-education.psu.edu</a:t>
            </a:r>
            <a:r>
              <a:rPr lang="en-GB" sz="900" b="0" dirty="0">
                <a:solidFill>
                  <a:schemeClr val="tx1"/>
                </a:solidFill>
                <a:effectLst/>
                <a:latin typeface="+mj-lt"/>
              </a:rPr>
              <a:t>/emsc297/node/649#:~:text=The%20power%20in%20the%20wind%20at%206%20m%2Fs%20is,kW%20(8%20times%20as%20large)</a:t>
            </a:r>
          </a:p>
          <a:p>
            <a:br>
              <a:rPr lang="en-GB" sz="900" b="0" dirty="0">
                <a:solidFill>
                  <a:schemeClr val="tx1"/>
                </a:solidFill>
                <a:effectLst/>
                <a:latin typeface="+mj-lt"/>
              </a:rPr>
            </a:br>
            <a:r>
              <a:rPr lang="en-GB" sz="900" b="0" dirty="0">
                <a:solidFill>
                  <a:schemeClr val="tx1"/>
                </a:solidFill>
                <a:effectLst/>
                <a:latin typeface="+mj-lt"/>
              </a:rPr>
              <a:t># Wind energy = 1/2 * p * A * v</a:t>
            </a:r>
          </a:p>
          <a:p>
            <a:r>
              <a:rPr lang="en-GB" sz="900" b="0" dirty="0">
                <a:solidFill>
                  <a:schemeClr val="tx1"/>
                </a:solidFill>
                <a:effectLst/>
                <a:latin typeface="+mj-lt"/>
              </a:rPr>
              <a:t># Where p = density (standard 1.225 kg/m3), A = (The turbine has a 24 m diameter, which means the radius is 12 m)</a:t>
            </a:r>
          </a:p>
          <a:p>
            <a:r>
              <a:rPr lang="en-GB" sz="900" b="0" dirty="0">
                <a:solidFill>
                  <a:schemeClr val="tx1"/>
                </a:solidFill>
                <a:effectLst/>
                <a:latin typeface="+mj-lt"/>
              </a:rPr>
              <a:t># v = wind speed given in dataset</a:t>
            </a:r>
          </a:p>
          <a:p>
            <a:r>
              <a:rPr lang="en-GB" sz="900" b="0" dirty="0">
                <a:solidFill>
                  <a:schemeClr val="tx1"/>
                </a:solidFill>
                <a:effectLst/>
                <a:latin typeface="+mj-lt"/>
              </a:rPr>
              <a:t># There more the speed the more power it will generate</a:t>
            </a:r>
          </a:p>
        </p:txBody>
      </p:sp>
      <p:grpSp>
        <p:nvGrpSpPr>
          <p:cNvPr id="2874" name="Google Shape;2874;p52"/>
          <p:cNvGrpSpPr/>
          <p:nvPr/>
        </p:nvGrpSpPr>
        <p:grpSpPr>
          <a:xfrm>
            <a:off x="6504871" y="3231978"/>
            <a:ext cx="2495745" cy="2515805"/>
            <a:chOff x="-428365" y="1004154"/>
            <a:chExt cx="5097518" cy="5138490"/>
          </a:xfrm>
        </p:grpSpPr>
        <p:sp>
          <p:nvSpPr>
            <p:cNvPr id="2875" name="Google Shape;2875;p52"/>
            <p:cNvSpPr/>
            <p:nvPr/>
          </p:nvSpPr>
          <p:spPr>
            <a:xfrm rot="159684">
              <a:off x="-383293" y="3970092"/>
              <a:ext cx="5007376" cy="2057407"/>
            </a:xfrm>
            <a:custGeom>
              <a:avLst/>
              <a:gdLst/>
              <a:ahLst/>
              <a:cxnLst/>
              <a:rect l="l" t="t" r="r" b="b"/>
              <a:pathLst>
                <a:path w="30960" h="23708" extrusionOk="0">
                  <a:moveTo>
                    <a:pt x="30274" y="8761"/>
                  </a:moveTo>
                  <a:cubicBezTo>
                    <a:pt x="28842" y="2926"/>
                    <a:pt x="22291" y="0"/>
                    <a:pt x="17019" y="2849"/>
                  </a:cubicBezTo>
                  <a:cubicBezTo>
                    <a:pt x="16958" y="2895"/>
                    <a:pt x="16882" y="2926"/>
                    <a:pt x="16821" y="2941"/>
                  </a:cubicBezTo>
                  <a:cubicBezTo>
                    <a:pt x="14658" y="4160"/>
                    <a:pt x="11839" y="4449"/>
                    <a:pt x="9340" y="4495"/>
                  </a:cubicBezTo>
                  <a:cubicBezTo>
                    <a:pt x="3505" y="4571"/>
                    <a:pt x="2636" y="7633"/>
                    <a:pt x="1890" y="10071"/>
                  </a:cubicBezTo>
                  <a:cubicBezTo>
                    <a:pt x="1" y="16287"/>
                    <a:pt x="5516" y="20889"/>
                    <a:pt x="10513" y="22290"/>
                  </a:cubicBezTo>
                  <a:cubicBezTo>
                    <a:pt x="15541" y="23707"/>
                    <a:pt x="24226" y="23418"/>
                    <a:pt x="28797" y="17430"/>
                  </a:cubicBezTo>
                  <a:cubicBezTo>
                    <a:pt x="30960" y="14642"/>
                    <a:pt x="30914" y="11397"/>
                    <a:pt x="30274" y="8761"/>
                  </a:cubicBezTo>
                  <a:close/>
                </a:path>
              </a:pathLst>
            </a:custGeom>
            <a:solidFill>
              <a:srgbClr val="D0D861">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6" name="Google Shape;2876;p52"/>
            <p:cNvGrpSpPr/>
            <p:nvPr/>
          </p:nvGrpSpPr>
          <p:grpSpPr>
            <a:xfrm>
              <a:off x="671250" y="3328373"/>
              <a:ext cx="716682" cy="1123900"/>
              <a:chOff x="442219" y="2897626"/>
              <a:chExt cx="208417" cy="326839"/>
            </a:xfrm>
          </p:grpSpPr>
          <p:sp>
            <p:nvSpPr>
              <p:cNvPr id="2877" name="Google Shape;2877;p52"/>
              <p:cNvSpPr/>
              <p:nvPr/>
            </p:nvSpPr>
            <p:spPr>
              <a:xfrm>
                <a:off x="464587" y="2897626"/>
                <a:ext cx="157621" cy="231734"/>
              </a:xfrm>
              <a:custGeom>
                <a:avLst/>
                <a:gdLst/>
                <a:ahLst/>
                <a:cxnLst/>
                <a:rect l="l" t="t" r="r" b="b"/>
                <a:pathLst>
                  <a:path w="5151" h="7573" extrusionOk="0">
                    <a:moveTo>
                      <a:pt x="2515" y="1"/>
                    </a:moveTo>
                    <a:cubicBezTo>
                      <a:pt x="1860" y="1"/>
                      <a:pt x="1326" y="534"/>
                      <a:pt x="1326" y="1189"/>
                    </a:cubicBezTo>
                    <a:cubicBezTo>
                      <a:pt x="1326" y="1555"/>
                      <a:pt x="1494" y="1905"/>
                      <a:pt x="1738" y="2103"/>
                    </a:cubicBezTo>
                    <a:cubicBezTo>
                      <a:pt x="1661" y="2317"/>
                      <a:pt x="1601" y="2530"/>
                      <a:pt x="1601" y="2758"/>
                    </a:cubicBezTo>
                    <a:cubicBezTo>
                      <a:pt x="671" y="3109"/>
                      <a:pt x="1" y="4038"/>
                      <a:pt x="1" y="5074"/>
                    </a:cubicBezTo>
                    <a:cubicBezTo>
                      <a:pt x="1" y="6476"/>
                      <a:pt x="1128" y="7573"/>
                      <a:pt x="2499" y="7573"/>
                    </a:cubicBezTo>
                    <a:cubicBezTo>
                      <a:pt x="3871" y="7573"/>
                      <a:pt x="4998" y="6445"/>
                      <a:pt x="4998" y="5074"/>
                    </a:cubicBezTo>
                    <a:cubicBezTo>
                      <a:pt x="4998" y="4663"/>
                      <a:pt x="4876" y="4236"/>
                      <a:pt x="4693" y="3901"/>
                    </a:cubicBezTo>
                    <a:cubicBezTo>
                      <a:pt x="4983" y="3612"/>
                      <a:pt x="5150" y="3215"/>
                      <a:pt x="5150" y="2774"/>
                    </a:cubicBezTo>
                    <a:cubicBezTo>
                      <a:pt x="5150" y="1920"/>
                      <a:pt x="4541" y="1189"/>
                      <a:pt x="3718" y="1037"/>
                    </a:cubicBezTo>
                    <a:cubicBezTo>
                      <a:pt x="3642" y="442"/>
                      <a:pt x="3124" y="1"/>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539190" y="3017914"/>
                <a:ext cx="4682" cy="206550"/>
              </a:xfrm>
              <a:custGeom>
                <a:avLst/>
                <a:gdLst/>
                <a:ahLst/>
                <a:cxnLst/>
                <a:rect l="l" t="t" r="r" b="b"/>
                <a:pathLst>
                  <a:path w="153" h="6750" extrusionOk="0">
                    <a:moveTo>
                      <a:pt x="77" y="1"/>
                    </a:moveTo>
                    <a:cubicBezTo>
                      <a:pt x="46" y="1"/>
                      <a:pt x="0" y="46"/>
                      <a:pt x="0" y="77"/>
                    </a:cubicBezTo>
                    <a:lnTo>
                      <a:pt x="0" y="6674"/>
                    </a:lnTo>
                    <a:cubicBezTo>
                      <a:pt x="0" y="6704"/>
                      <a:pt x="46" y="6750"/>
                      <a:pt x="77" y="6750"/>
                    </a:cubicBezTo>
                    <a:cubicBezTo>
                      <a:pt x="122" y="6750"/>
                      <a:pt x="153" y="6704"/>
                      <a:pt x="153" y="6674"/>
                    </a:cubicBezTo>
                    <a:lnTo>
                      <a:pt x="153" y="77"/>
                    </a:lnTo>
                    <a:cubicBezTo>
                      <a:pt x="153" y="46"/>
                      <a:pt x="122"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2"/>
              <p:cNvSpPr/>
              <p:nvPr/>
            </p:nvSpPr>
            <p:spPr>
              <a:xfrm>
                <a:off x="538731" y="3061244"/>
                <a:ext cx="100735" cy="96115"/>
              </a:xfrm>
              <a:custGeom>
                <a:avLst/>
                <a:gdLst/>
                <a:ahLst/>
                <a:cxnLst/>
                <a:rect l="l" t="t" r="r" b="b"/>
                <a:pathLst>
                  <a:path w="3292" h="3141" extrusionOk="0">
                    <a:moveTo>
                      <a:pt x="3190" y="0"/>
                    </a:moveTo>
                    <a:cubicBezTo>
                      <a:pt x="3160" y="0"/>
                      <a:pt x="3133" y="13"/>
                      <a:pt x="3124" y="32"/>
                    </a:cubicBezTo>
                    <a:lnTo>
                      <a:pt x="1768" y="2363"/>
                    </a:lnTo>
                    <a:lnTo>
                      <a:pt x="61" y="2972"/>
                    </a:lnTo>
                    <a:cubicBezTo>
                      <a:pt x="15" y="2988"/>
                      <a:pt x="0" y="3033"/>
                      <a:pt x="15" y="3064"/>
                    </a:cubicBezTo>
                    <a:cubicBezTo>
                      <a:pt x="46" y="3094"/>
                      <a:pt x="61" y="3125"/>
                      <a:pt x="92" y="3125"/>
                    </a:cubicBezTo>
                    <a:cubicBezTo>
                      <a:pt x="92" y="3125"/>
                      <a:pt x="122" y="3125"/>
                      <a:pt x="107" y="3140"/>
                    </a:cubicBezTo>
                    <a:lnTo>
                      <a:pt x="1874" y="2515"/>
                    </a:lnTo>
                    <a:cubicBezTo>
                      <a:pt x="1890" y="2500"/>
                      <a:pt x="1905" y="2500"/>
                      <a:pt x="1905" y="2470"/>
                    </a:cubicBezTo>
                    <a:lnTo>
                      <a:pt x="3261" y="123"/>
                    </a:lnTo>
                    <a:cubicBezTo>
                      <a:pt x="3291" y="93"/>
                      <a:pt x="3276" y="32"/>
                      <a:pt x="3246" y="17"/>
                    </a:cubicBezTo>
                    <a:cubicBezTo>
                      <a:pt x="3228" y="5"/>
                      <a:pt x="3208" y="0"/>
                      <a:pt x="3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2"/>
              <p:cNvSpPr/>
              <p:nvPr/>
            </p:nvSpPr>
            <p:spPr>
              <a:xfrm>
                <a:off x="473461" y="3000962"/>
                <a:ext cx="70411" cy="93452"/>
              </a:xfrm>
              <a:custGeom>
                <a:avLst/>
                <a:gdLst/>
                <a:ahLst/>
                <a:cxnLst/>
                <a:rect l="l" t="t" r="r" b="b"/>
                <a:pathLst>
                  <a:path w="2301" h="3054" extrusionOk="0">
                    <a:moveTo>
                      <a:pt x="85" y="1"/>
                    </a:moveTo>
                    <a:cubicBezTo>
                      <a:pt x="76" y="1"/>
                      <a:pt x="68" y="2"/>
                      <a:pt x="61" y="6"/>
                    </a:cubicBezTo>
                    <a:cubicBezTo>
                      <a:pt x="15" y="21"/>
                      <a:pt x="0" y="67"/>
                      <a:pt x="15" y="97"/>
                    </a:cubicBezTo>
                    <a:lnTo>
                      <a:pt x="594" y="1743"/>
                    </a:lnTo>
                    <a:cubicBezTo>
                      <a:pt x="594" y="1758"/>
                      <a:pt x="594" y="1773"/>
                      <a:pt x="610" y="1773"/>
                    </a:cubicBezTo>
                    <a:lnTo>
                      <a:pt x="2179" y="3038"/>
                    </a:lnTo>
                    <a:cubicBezTo>
                      <a:pt x="2194" y="3053"/>
                      <a:pt x="2209" y="3053"/>
                      <a:pt x="2225" y="3053"/>
                    </a:cubicBezTo>
                    <a:cubicBezTo>
                      <a:pt x="2255" y="3053"/>
                      <a:pt x="2270" y="3053"/>
                      <a:pt x="2286" y="3038"/>
                    </a:cubicBezTo>
                    <a:cubicBezTo>
                      <a:pt x="2301" y="2992"/>
                      <a:pt x="2301" y="2931"/>
                      <a:pt x="2270" y="2916"/>
                    </a:cubicBezTo>
                    <a:lnTo>
                      <a:pt x="732" y="1682"/>
                    </a:lnTo>
                    <a:lnTo>
                      <a:pt x="153" y="67"/>
                    </a:lnTo>
                    <a:cubicBezTo>
                      <a:pt x="141" y="20"/>
                      <a:pt x="112" y="1"/>
                      <a:pt x="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442219" y="2975931"/>
                <a:ext cx="208417" cy="153092"/>
              </a:xfrm>
              <a:custGeom>
                <a:avLst/>
                <a:gdLst/>
                <a:ahLst/>
                <a:cxnLst/>
                <a:rect l="l" t="t" r="r" b="b"/>
                <a:pathLst>
                  <a:path w="6811" h="5003" extrusionOk="0">
                    <a:moveTo>
                      <a:pt x="552" y="1"/>
                    </a:moveTo>
                    <a:cubicBezTo>
                      <a:pt x="259" y="1"/>
                      <a:pt x="15" y="239"/>
                      <a:pt x="0" y="535"/>
                    </a:cubicBezTo>
                    <a:cubicBezTo>
                      <a:pt x="0" y="748"/>
                      <a:pt x="92" y="915"/>
                      <a:pt x="244" y="1037"/>
                    </a:cubicBezTo>
                    <a:cubicBezTo>
                      <a:pt x="138" y="1190"/>
                      <a:pt x="92" y="1357"/>
                      <a:pt x="61" y="1571"/>
                    </a:cubicBezTo>
                    <a:cubicBezTo>
                      <a:pt x="46" y="2165"/>
                      <a:pt x="503" y="2652"/>
                      <a:pt x="1097" y="2698"/>
                    </a:cubicBezTo>
                    <a:cubicBezTo>
                      <a:pt x="1107" y="2698"/>
                      <a:pt x="1117" y="2698"/>
                      <a:pt x="1126" y="2698"/>
                    </a:cubicBezTo>
                    <a:cubicBezTo>
                      <a:pt x="1707" y="2698"/>
                      <a:pt x="2179" y="2247"/>
                      <a:pt x="2194" y="1662"/>
                    </a:cubicBezTo>
                    <a:cubicBezTo>
                      <a:pt x="2255" y="1053"/>
                      <a:pt x="1798" y="550"/>
                      <a:pt x="1219" y="535"/>
                    </a:cubicBezTo>
                    <a:lnTo>
                      <a:pt x="1113" y="535"/>
                    </a:lnTo>
                    <a:cubicBezTo>
                      <a:pt x="1097" y="260"/>
                      <a:pt x="869" y="32"/>
                      <a:pt x="579" y="1"/>
                    </a:cubicBezTo>
                    <a:cubicBezTo>
                      <a:pt x="570" y="1"/>
                      <a:pt x="561" y="1"/>
                      <a:pt x="552" y="1"/>
                    </a:cubicBezTo>
                    <a:close/>
                    <a:moveTo>
                      <a:pt x="6157" y="2319"/>
                    </a:moveTo>
                    <a:cubicBezTo>
                      <a:pt x="6062" y="2319"/>
                      <a:pt x="5967" y="2343"/>
                      <a:pt x="5881" y="2393"/>
                    </a:cubicBezTo>
                    <a:cubicBezTo>
                      <a:pt x="5699" y="2485"/>
                      <a:pt x="5607" y="2668"/>
                      <a:pt x="5592" y="2866"/>
                    </a:cubicBezTo>
                    <a:cubicBezTo>
                      <a:pt x="5424" y="2866"/>
                      <a:pt x="5226" y="2896"/>
                      <a:pt x="5059" y="3003"/>
                    </a:cubicBezTo>
                    <a:cubicBezTo>
                      <a:pt x="4541" y="3307"/>
                      <a:pt x="4373" y="3947"/>
                      <a:pt x="4663" y="4465"/>
                    </a:cubicBezTo>
                    <a:cubicBezTo>
                      <a:pt x="4867" y="4813"/>
                      <a:pt x="5222" y="5003"/>
                      <a:pt x="5590" y="5003"/>
                    </a:cubicBezTo>
                    <a:cubicBezTo>
                      <a:pt x="5771" y="5003"/>
                      <a:pt x="5955" y="4957"/>
                      <a:pt x="6125" y="4862"/>
                    </a:cubicBezTo>
                    <a:cubicBezTo>
                      <a:pt x="6643" y="4557"/>
                      <a:pt x="6811" y="3917"/>
                      <a:pt x="6521" y="3399"/>
                    </a:cubicBezTo>
                    <a:cubicBezTo>
                      <a:pt x="6521" y="3353"/>
                      <a:pt x="6506" y="3338"/>
                      <a:pt x="6491" y="3323"/>
                    </a:cubicBezTo>
                    <a:cubicBezTo>
                      <a:pt x="6719" y="3155"/>
                      <a:pt x="6796" y="2835"/>
                      <a:pt x="6643" y="2591"/>
                    </a:cubicBezTo>
                    <a:cubicBezTo>
                      <a:pt x="6541" y="2418"/>
                      <a:pt x="6350" y="2319"/>
                      <a:pt x="6157" y="23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52"/>
            <p:cNvGrpSpPr/>
            <p:nvPr/>
          </p:nvGrpSpPr>
          <p:grpSpPr>
            <a:xfrm>
              <a:off x="1378250" y="2203000"/>
              <a:ext cx="2709545" cy="2311883"/>
              <a:chOff x="1378250" y="2203000"/>
              <a:chExt cx="2709545" cy="2311883"/>
            </a:xfrm>
          </p:grpSpPr>
          <p:sp>
            <p:nvSpPr>
              <p:cNvPr id="2883" name="Google Shape;2883;p52"/>
              <p:cNvSpPr/>
              <p:nvPr/>
            </p:nvSpPr>
            <p:spPr>
              <a:xfrm>
                <a:off x="1787047" y="3892690"/>
                <a:ext cx="445838" cy="396067"/>
              </a:xfrm>
              <a:custGeom>
                <a:avLst/>
                <a:gdLst/>
                <a:ahLst/>
                <a:cxnLst/>
                <a:rect l="l" t="t" r="r" b="b"/>
                <a:pathLst>
                  <a:path w="4237" h="3764" extrusionOk="0">
                    <a:moveTo>
                      <a:pt x="1" y="1"/>
                    </a:moveTo>
                    <a:lnTo>
                      <a:pt x="1" y="3764"/>
                    </a:lnTo>
                    <a:lnTo>
                      <a:pt x="4236" y="3764"/>
                    </a:lnTo>
                    <a:lnTo>
                      <a:pt x="4236" y="1"/>
                    </a:lnTo>
                    <a:close/>
                  </a:path>
                </a:pathLst>
              </a:custGeom>
              <a:solidFill>
                <a:srgbClr val="C9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2"/>
              <p:cNvSpPr/>
              <p:nvPr/>
            </p:nvSpPr>
            <p:spPr>
              <a:xfrm>
                <a:off x="3263553" y="3892690"/>
                <a:ext cx="447417" cy="396067"/>
              </a:xfrm>
              <a:custGeom>
                <a:avLst/>
                <a:gdLst/>
                <a:ahLst/>
                <a:cxnLst/>
                <a:rect l="l" t="t" r="r" b="b"/>
                <a:pathLst>
                  <a:path w="4252" h="3764" extrusionOk="0">
                    <a:moveTo>
                      <a:pt x="1" y="1"/>
                    </a:moveTo>
                    <a:lnTo>
                      <a:pt x="1" y="3764"/>
                    </a:lnTo>
                    <a:lnTo>
                      <a:pt x="4252" y="3764"/>
                    </a:lnTo>
                    <a:lnTo>
                      <a:pt x="4252" y="1"/>
                    </a:lnTo>
                    <a:close/>
                  </a:path>
                </a:pathLst>
              </a:custGeom>
              <a:solidFill>
                <a:srgbClr val="C9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1480845" y="3257873"/>
                <a:ext cx="2542762" cy="1202511"/>
              </a:xfrm>
              <a:custGeom>
                <a:avLst/>
                <a:gdLst/>
                <a:ahLst/>
                <a:cxnLst/>
                <a:rect l="l" t="t" r="r" b="b"/>
                <a:pathLst>
                  <a:path w="24165" h="11428" extrusionOk="0">
                    <a:moveTo>
                      <a:pt x="1" y="0"/>
                    </a:moveTo>
                    <a:lnTo>
                      <a:pt x="1" y="11427"/>
                    </a:lnTo>
                    <a:lnTo>
                      <a:pt x="24165" y="11427"/>
                    </a:lnTo>
                    <a:lnTo>
                      <a:pt x="241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6" name="Google Shape;2886;p52"/>
              <p:cNvSpPr/>
              <p:nvPr/>
            </p:nvSpPr>
            <p:spPr>
              <a:xfrm>
                <a:off x="1482423" y="3254611"/>
                <a:ext cx="2539605" cy="1205773"/>
              </a:xfrm>
              <a:custGeom>
                <a:avLst/>
                <a:gdLst/>
                <a:ahLst/>
                <a:cxnLst/>
                <a:rect l="l" t="t" r="r" b="b"/>
                <a:pathLst>
                  <a:path w="24135" h="11459" extrusionOk="0">
                    <a:moveTo>
                      <a:pt x="382" y="1"/>
                    </a:moveTo>
                    <a:lnTo>
                      <a:pt x="382" y="8579"/>
                    </a:lnTo>
                    <a:lnTo>
                      <a:pt x="1" y="8579"/>
                    </a:lnTo>
                    <a:lnTo>
                      <a:pt x="1" y="11428"/>
                    </a:lnTo>
                    <a:lnTo>
                      <a:pt x="8761" y="11428"/>
                    </a:lnTo>
                    <a:lnTo>
                      <a:pt x="8761" y="8807"/>
                    </a:lnTo>
                    <a:lnTo>
                      <a:pt x="8777" y="8807"/>
                    </a:lnTo>
                    <a:lnTo>
                      <a:pt x="8777" y="8365"/>
                    </a:lnTo>
                    <a:lnTo>
                      <a:pt x="8487" y="8365"/>
                    </a:lnTo>
                    <a:lnTo>
                      <a:pt x="8487" y="31"/>
                    </a:lnTo>
                    <a:lnTo>
                      <a:pt x="7878" y="31"/>
                    </a:lnTo>
                    <a:lnTo>
                      <a:pt x="7878" y="8365"/>
                    </a:lnTo>
                    <a:lnTo>
                      <a:pt x="7527" y="8365"/>
                    </a:lnTo>
                    <a:lnTo>
                      <a:pt x="7527" y="8579"/>
                    </a:lnTo>
                    <a:lnTo>
                      <a:pt x="991" y="8579"/>
                    </a:lnTo>
                    <a:lnTo>
                      <a:pt x="991" y="1"/>
                    </a:lnTo>
                    <a:close/>
                    <a:moveTo>
                      <a:pt x="15496" y="46"/>
                    </a:moveTo>
                    <a:lnTo>
                      <a:pt x="15496" y="8381"/>
                    </a:lnTo>
                    <a:lnTo>
                      <a:pt x="15222" y="8381"/>
                    </a:lnTo>
                    <a:lnTo>
                      <a:pt x="15222" y="8822"/>
                    </a:lnTo>
                    <a:lnTo>
                      <a:pt x="15237" y="8822"/>
                    </a:lnTo>
                    <a:lnTo>
                      <a:pt x="15237" y="11458"/>
                    </a:lnTo>
                    <a:lnTo>
                      <a:pt x="24135" y="11458"/>
                    </a:lnTo>
                    <a:lnTo>
                      <a:pt x="24135" y="8594"/>
                    </a:lnTo>
                    <a:lnTo>
                      <a:pt x="24104" y="8594"/>
                    </a:lnTo>
                    <a:lnTo>
                      <a:pt x="24104" y="8381"/>
                    </a:lnTo>
                    <a:lnTo>
                      <a:pt x="23754" y="8381"/>
                    </a:lnTo>
                    <a:lnTo>
                      <a:pt x="23754" y="46"/>
                    </a:lnTo>
                    <a:lnTo>
                      <a:pt x="23144" y="46"/>
                    </a:lnTo>
                    <a:lnTo>
                      <a:pt x="23144" y="8381"/>
                    </a:lnTo>
                    <a:lnTo>
                      <a:pt x="22839" y="8381"/>
                    </a:lnTo>
                    <a:lnTo>
                      <a:pt x="22839" y="8594"/>
                    </a:lnTo>
                    <a:lnTo>
                      <a:pt x="16486" y="8594"/>
                    </a:lnTo>
                    <a:lnTo>
                      <a:pt x="16486" y="8381"/>
                    </a:lnTo>
                    <a:lnTo>
                      <a:pt x="16105" y="8381"/>
                    </a:lnTo>
                    <a:lnTo>
                      <a:pt x="16105" y="4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1480824" y="3237073"/>
                <a:ext cx="2542731" cy="102648"/>
              </a:xfrm>
              <a:custGeom>
                <a:avLst/>
                <a:gdLst/>
                <a:ahLst/>
                <a:cxnLst/>
                <a:rect l="l" t="t" r="r" b="b"/>
                <a:pathLst>
                  <a:path w="24104" h="976" extrusionOk="0">
                    <a:moveTo>
                      <a:pt x="1" y="0"/>
                    </a:moveTo>
                    <a:lnTo>
                      <a:pt x="1" y="975"/>
                    </a:lnTo>
                    <a:lnTo>
                      <a:pt x="24104" y="975"/>
                    </a:lnTo>
                    <a:lnTo>
                      <a:pt x="241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2380196" y="4251821"/>
                <a:ext cx="766459" cy="234126"/>
              </a:xfrm>
              <a:custGeom>
                <a:avLst/>
                <a:gdLst/>
                <a:ahLst/>
                <a:cxnLst/>
                <a:rect l="l" t="t" r="r" b="b"/>
                <a:pathLst>
                  <a:path w="7284" h="2225" extrusionOk="0">
                    <a:moveTo>
                      <a:pt x="1" y="1"/>
                    </a:moveTo>
                    <a:lnTo>
                      <a:pt x="1" y="2225"/>
                    </a:lnTo>
                    <a:lnTo>
                      <a:pt x="7284" y="2225"/>
                    </a:lnTo>
                    <a:lnTo>
                      <a:pt x="7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1378250" y="4460275"/>
                <a:ext cx="2709507" cy="54600"/>
              </a:xfrm>
              <a:custGeom>
                <a:avLst/>
                <a:gdLst/>
                <a:ahLst/>
                <a:cxnLst/>
                <a:rect l="l" t="t" r="r" b="b"/>
                <a:pathLst>
                  <a:path w="25095" h="519" extrusionOk="0">
                    <a:moveTo>
                      <a:pt x="0" y="0"/>
                    </a:moveTo>
                    <a:lnTo>
                      <a:pt x="0" y="518"/>
                    </a:lnTo>
                    <a:lnTo>
                      <a:pt x="25094" y="518"/>
                    </a:lnTo>
                    <a:lnTo>
                      <a:pt x="250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2519723" y="3406975"/>
                <a:ext cx="469830" cy="824122"/>
              </a:xfrm>
              <a:custGeom>
                <a:avLst/>
                <a:gdLst/>
                <a:ahLst/>
                <a:cxnLst/>
                <a:rect l="l" t="t" r="r" b="b"/>
                <a:pathLst>
                  <a:path w="4465" h="7832" extrusionOk="0">
                    <a:moveTo>
                      <a:pt x="0" y="0"/>
                    </a:moveTo>
                    <a:lnTo>
                      <a:pt x="0" y="7831"/>
                    </a:lnTo>
                    <a:lnTo>
                      <a:pt x="4465" y="7831"/>
                    </a:lnTo>
                    <a:lnTo>
                      <a:pt x="44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2519723" y="3406975"/>
                <a:ext cx="469830" cy="824122"/>
              </a:xfrm>
              <a:custGeom>
                <a:avLst/>
                <a:gdLst/>
                <a:ahLst/>
                <a:cxnLst/>
                <a:rect l="l" t="t" r="r" b="b"/>
                <a:pathLst>
                  <a:path w="4465" h="7832" extrusionOk="0">
                    <a:moveTo>
                      <a:pt x="0" y="0"/>
                    </a:moveTo>
                    <a:lnTo>
                      <a:pt x="0" y="7831"/>
                    </a:lnTo>
                    <a:lnTo>
                      <a:pt x="4465" y="7831"/>
                    </a:lnTo>
                    <a:lnTo>
                      <a:pt x="44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2519723" y="3406975"/>
                <a:ext cx="469830" cy="824122"/>
              </a:xfrm>
              <a:custGeom>
                <a:avLst/>
                <a:gdLst/>
                <a:ahLst/>
                <a:cxnLst/>
                <a:rect l="l" t="t" r="r" b="b"/>
                <a:pathLst>
                  <a:path w="4465" h="7832" extrusionOk="0">
                    <a:moveTo>
                      <a:pt x="0" y="0"/>
                    </a:moveTo>
                    <a:lnTo>
                      <a:pt x="0" y="7831"/>
                    </a:lnTo>
                    <a:lnTo>
                      <a:pt x="4465" y="7831"/>
                    </a:lnTo>
                    <a:lnTo>
                      <a:pt x="44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2548555" y="3443804"/>
                <a:ext cx="412166" cy="784031"/>
              </a:xfrm>
              <a:custGeom>
                <a:avLst/>
                <a:gdLst/>
                <a:ahLst/>
                <a:cxnLst/>
                <a:rect l="l" t="t" r="r" b="b"/>
                <a:pathLst>
                  <a:path w="3917" h="7451" extrusionOk="0">
                    <a:moveTo>
                      <a:pt x="1" y="1"/>
                    </a:moveTo>
                    <a:lnTo>
                      <a:pt x="1" y="7451"/>
                    </a:lnTo>
                    <a:lnTo>
                      <a:pt x="3916" y="7451"/>
                    </a:lnTo>
                    <a:lnTo>
                      <a:pt x="39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2078834" y="2242985"/>
                <a:ext cx="170044" cy="213396"/>
              </a:xfrm>
              <a:custGeom>
                <a:avLst/>
                <a:gdLst/>
                <a:ahLst/>
                <a:cxnLst/>
                <a:rect l="l" t="t" r="r" b="b"/>
                <a:pathLst>
                  <a:path w="1616" h="2028" extrusionOk="0">
                    <a:moveTo>
                      <a:pt x="1" y="1"/>
                    </a:moveTo>
                    <a:lnTo>
                      <a:pt x="1" y="2027"/>
                    </a:lnTo>
                    <a:lnTo>
                      <a:pt x="1616" y="2027"/>
                    </a:lnTo>
                    <a:lnTo>
                      <a:pt x="16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1418342" y="2419341"/>
                <a:ext cx="2669453" cy="873894"/>
              </a:xfrm>
              <a:custGeom>
                <a:avLst/>
                <a:gdLst/>
                <a:ahLst/>
                <a:cxnLst/>
                <a:rect l="l" t="t" r="r" b="b"/>
                <a:pathLst>
                  <a:path w="25369" h="8305" extrusionOk="0">
                    <a:moveTo>
                      <a:pt x="4434" y="1"/>
                    </a:moveTo>
                    <a:lnTo>
                      <a:pt x="3946" y="915"/>
                    </a:lnTo>
                    <a:lnTo>
                      <a:pt x="3870" y="1052"/>
                    </a:lnTo>
                    <a:lnTo>
                      <a:pt x="3154" y="2393"/>
                    </a:lnTo>
                    <a:lnTo>
                      <a:pt x="3078" y="2545"/>
                    </a:lnTo>
                    <a:lnTo>
                      <a:pt x="2362" y="3871"/>
                    </a:lnTo>
                    <a:lnTo>
                      <a:pt x="2286" y="4008"/>
                    </a:lnTo>
                    <a:lnTo>
                      <a:pt x="1585" y="5333"/>
                    </a:lnTo>
                    <a:lnTo>
                      <a:pt x="1509" y="5486"/>
                    </a:lnTo>
                    <a:lnTo>
                      <a:pt x="777" y="6827"/>
                    </a:lnTo>
                    <a:lnTo>
                      <a:pt x="701" y="6964"/>
                    </a:lnTo>
                    <a:lnTo>
                      <a:pt x="0" y="8304"/>
                    </a:lnTo>
                    <a:lnTo>
                      <a:pt x="25368" y="8304"/>
                    </a:lnTo>
                    <a:lnTo>
                      <a:pt x="24667" y="6964"/>
                    </a:lnTo>
                    <a:lnTo>
                      <a:pt x="24591" y="6827"/>
                    </a:lnTo>
                    <a:lnTo>
                      <a:pt x="23860" y="5486"/>
                    </a:lnTo>
                    <a:lnTo>
                      <a:pt x="23784" y="5333"/>
                    </a:lnTo>
                    <a:lnTo>
                      <a:pt x="23083" y="4008"/>
                    </a:lnTo>
                    <a:lnTo>
                      <a:pt x="23007" y="3871"/>
                    </a:lnTo>
                    <a:lnTo>
                      <a:pt x="22275" y="2545"/>
                    </a:lnTo>
                    <a:lnTo>
                      <a:pt x="22199" y="2393"/>
                    </a:lnTo>
                    <a:lnTo>
                      <a:pt x="21498" y="1052"/>
                    </a:lnTo>
                    <a:lnTo>
                      <a:pt x="21422" y="915"/>
                    </a:lnTo>
                    <a:lnTo>
                      <a:pt x="209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2101247" y="2210997"/>
                <a:ext cx="9786" cy="32094"/>
              </a:xfrm>
              <a:custGeom>
                <a:avLst/>
                <a:gdLst/>
                <a:ahLst/>
                <a:cxnLst/>
                <a:rect l="l" t="t" r="r" b="b"/>
                <a:pathLst>
                  <a:path w="93" h="305" extrusionOk="0">
                    <a:moveTo>
                      <a:pt x="1" y="0"/>
                    </a:moveTo>
                    <a:lnTo>
                      <a:pt x="1" y="305"/>
                    </a:lnTo>
                    <a:lnTo>
                      <a:pt x="92" y="305"/>
                    </a:lnTo>
                    <a:lnTo>
                      <a:pt x="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2216678" y="2210997"/>
                <a:ext cx="11364" cy="32094"/>
              </a:xfrm>
              <a:custGeom>
                <a:avLst/>
                <a:gdLst/>
                <a:ahLst/>
                <a:cxnLst/>
                <a:rect l="l" t="t" r="r" b="b"/>
                <a:pathLst>
                  <a:path w="108" h="305" extrusionOk="0">
                    <a:moveTo>
                      <a:pt x="1" y="0"/>
                    </a:moveTo>
                    <a:lnTo>
                      <a:pt x="1" y="305"/>
                    </a:lnTo>
                    <a:lnTo>
                      <a:pt x="108" y="305"/>
                    </a:lnTo>
                    <a:lnTo>
                      <a:pt x="1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2078834" y="2203000"/>
                <a:ext cx="170044" cy="9681"/>
              </a:xfrm>
              <a:custGeom>
                <a:avLst/>
                <a:gdLst/>
                <a:ahLst/>
                <a:cxnLst/>
                <a:rect l="l" t="t" r="r" b="b"/>
                <a:pathLst>
                  <a:path w="1616" h="92" extrusionOk="0">
                    <a:moveTo>
                      <a:pt x="1" y="0"/>
                    </a:moveTo>
                    <a:lnTo>
                      <a:pt x="1" y="91"/>
                    </a:lnTo>
                    <a:lnTo>
                      <a:pt x="1616" y="91"/>
                    </a:lnTo>
                    <a:lnTo>
                      <a:pt x="16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1804725" y="3406975"/>
                <a:ext cx="415323" cy="487402"/>
              </a:xfrm>
              <a:custGeom>
                <a:avLst/>
                <a:gdLst/>
                <a:ahLst/>
                <a:cxnLst/>
                <a:rect l="l" t="t" r="r" b="b"/>
                <a:pathLst>
                  <a:path w="3947" h="4632" extrusionOk="0">
                    <a:moveTo>
                      <a:pt x="0" y="0"/>
                    </a:moveTo>
                    <a:lnTo>
                      <a:pt x="0" y="4632"/>
                    </a:lnTo>
                    <a:lnTo>
                      <a:pt x="3946" y="4632"/>
                    </a:lnTo>
                    <a:lnTo>
                      <a:pt x="39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1804725" y="3408554"/>
                <a:ext cx="333563" cy="484245"/>
              </a:xfrm>
              <a:custGeom>
                <a:avLst/>
                <a:gdLst/>
                <a:ahLst/>
                <a:cxnLst/>
                <a:rect l="l" t="t" r="r" b="b"/>
                <a:pathLst>
                  <a:path w="3170" h="4602" extrusionOk="0">
                    <a:moveTo>
                      <a:pt x="1691" y="0"/>
                    </a:moveTo>
                    <a:lnTo>
                      <a:pt x="0" y="2926"/>
                    </a:lnTo>
                    <a:lnTo>
                      <a:pt x="0" y="4602"/>
                    </a:lnTo>
                    <a:lnTo>
                      <a:pt x="503" y="4602"/>
                    </a:lnTo>
                    <a:lnTo>
                      <a:pt x="3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1953828" y="3432545"/>
                <a:ext cx="266219" cy="460254"/>
              </a:xfrm>
              <a:custGeom>
                <a:avLst/>
                <a:gdLst/>
                <a:ahLst/>
                <a:cxnLst/>
                <a:rect l="l" t="t" r="r" b="b"/>
                <a:pathLst>
                  <a:path w="2530" h="4374" extrusionOk="0">
                    <a:moveTo>
                      <a:pt x="2529" y="1"/>
                    </a:moveTo>
                    <a:lnTo>
                      <a:pt x="0" y="4374"/>
                    </a:lnTo>
                    <a:lnTo>
                      <a:pt x="1874" y="4374"/>
                    </a:lnTo>
                    <a:lnTo>
                      <a:pt x="2529" y="3246"/>
                    </a:lnTo>
                    <a:lnTo>
                      <a:pt x="2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3273234" y="3445382"/>
                <a:ext cx="415323" cy="487507"/>
              </a:xfrm>
              <a:custGeom>
                <a:avLst/>
                <a:gdLst/>
                <a:ahLst/>
                <a:cxnLst/>
                <a:rect l="l" t="t" r="r" b="b"/>
                <a:pathLst>
                  <a:path w="3947" h="4633" extrusionOk="0">
                    <a:moveTo>
                      <a:pt x="0" y="1"/>
                    </a:moveTo>
                    <a:lnTo>
                      <a:pt x="0" y="4633"/>
                    </a:lnTo>
                    <a:lnTo>
                      <a:pt x="3946" y="4633"/>
                    </a:lnTo>
                    <a:lnTo>
                      <a:pt x="39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3273234" y="3445382"/>
                <a:ext cx="333563" cy="487507"/>
              </a:xfrm>
              <a:custGeom>
                <a:avLst/>
                <a:gdLst/>
                <a:ahLst/>
                <a:cxnLst/>
                <a:rect l="l" t="t" r="r" b="b"/>
                <a:pathLst>
                  <a:path w="3170" h="4633" extrusionOk="0">
                    <a:moveTo>
                      <a:pt x="1707" y="1"/>
                    </a:moveTo>
                    <a:lnTo>
                      <a:pt x="0" y="2957"/>
                    </a:lnTo>
                    <a:lnTo>
                      <a:pt x="0" y="4633"/>
                    </a:lnTo>
                    <a:lnTo>
                      <a:pt x="503" y="4633"/>
                    </a:lnTo>
                    <a:lnTo>
                      <a:pt x="31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3422337" y="3472635"/>
                <a:ext cx="266219" cy="460254"/>
              </a:xfrm>
              <a:custGeom>
                <a:avLst/>
                <a:gdLst/>
                <a:ahLst/>
                <a:cxnLst/>
                <a:rect l="l" t="t" r="r" b="b"/>
                <a:pathLst>
                  <a:path w="2530" h="4374" extrusionOk="0">
                    <a:moveTo>
                      <a:pt x="2529" y="1"/>
                    </a:moveTo>
                    <a:lnTo>
                      <a:pt x="0" y="4374"/>
                    </a:lnTo>
                    <a:lnTo>
                      <a:pt x="1890" y="4374"/>
                    </a:lnTo>
                    <a:lnTo>
                      <a:pt x="2529" y="3246"/>
                    </a:lnTo>
                    <a:lnTo>
                      <a:pt x="2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1771053" y="3373304"/>
                <a:ext cx="1947925" cy="591680"/>
              </a:xfrm>
              <a:custGeom>
                <a:avLst/>
                <a:gdLst/>
                <a:ahLst/>
                <a:cxnLst/>
                <a:rect l="l" t="t" r="r" b="b"/>
                <a:pathLst>
                  <a:path w="18512" h="5623" extrusionOk="0">
                    <a:moveTo>
                      <a:pt x="3946" y="610"/>
                    </a:moveTo>
                    <a:lnTo>
                      <a:pt x="3946" y="1676"/>
                    </a:lnTo>
                    <a:lnTo>
                      <a:pt x="610" y="1676"/>
                    </a:lnTo>
                    <a:lnTo>
                      <a:pt x="610" y="610"/>
                    </a:lnTo>
                    <a:close/>
                    <a:moveTo>
                      <a:pt x="17902" y="975"/>
                    </a:moveTo>
                    <a:lnTo>
                      <a:pt x="17902" y="2042"/>
                    </a:lnTo>
                    <a:lnTo>
                      <a:pt x="14566" y="2042"/>
                    </a:lnTo>
                    <a:lnTo>
                      <a:pt x="14566" y="975"/>
                    </a:lnTo>
                    <a:close/>
                    <a:moveTo>
                      <a:pt x="3946" y="2286"/>
                    </a:moveTo>
                    <a:lnTo>
                      <a:pt x="3946" y="4632"/>
                    </a:lnTo>
                    <a:lnTo>
                      <a:pt x="610" y="4632"/>
                    </a:lnTo>
                    <a:lnTo>
                      <a:pt x="610" y="2286"/>
                    </a:lnTo>
                    <a:close/>
                    <a:moveTo>
                      <a:pt x="17902" y="2651"/>
                    </a:moveTo>
                    <a:lnTo>
                      <a:pt x="17902" y="4998"/>
                    </a:lnTo>
                    <a:lnTo>
                      <a:pt x="14566" y="4998"/>
                    </a:lnTo>
                    <a:lnTo>
                      <a:pt x="14566" y="2651"/>
                    </a:lnTo>
                    <a:close/>
                    <a:moveTo>
                      <a:pt x="0" y="0"/>
                    </a:moveTo>
                    <a:lnTo>
                      <a:pt x="0" y="5241"/>
                    </a:lnTo>
                    <a:lnTo>
                      <a:pt x="4541" y="5241"/>
                    </a:lnTo>
                    <a:lnTo>
                      <a:pt x="4541" y="0"/>
                    </a:lnTo>
                    <a:close/>
                    <a:moveTo>
                      <a:pt x="13956" y="381"/>
                    </a:moveTo>
                    <a:lnTo>
                      <a:pt x="13956" y="5622"/>
                    </a:lnTo>
                    <a:lnTo>
                      <a:pt x="18512" y="5622"/>
                    </a:lnTo>
                    <a:lnTo>
                      <a:pt x="18512" y="38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2415551" y="4279074"/>
                <a:ext cx="675018" cy="235809"/>
              </a:xfrm>
              <a:custGeom>
                <a:avLst/>
                <a:gdLst/>
                <a:ahLst/>
                <a:cxnLst/>
                <a:rect l="l" t="t" r="r" b="b"/>
                <a:pathLst>
                  <a:path w="6415" h="2241" extrusionOk="0">
                    <a:moveTo>
                      <a:pt x="640" y="1"/>
                    </a:moveTo>
                    <a:lnTo>
                      <a:pt x="640" y="793"/>
                    </a:lnTo>
                    <a:lnTo>
                      <a:pt x="5790" y="793"/>
                    </a:lnTo>
                    <a:lnTo>
                      <a:pt x="5790" y="1"/>
                    </a:lnTo>
                    <a:close/>
                    <a:moveTo>
                      <a:pt x="0" y="1280"/>
                    </a:moveTo>
                    <a:lnTo>
                      <a:pt x="0" y="2240"/>
                    </a:lnTo>
                    <a:lnTo>
                      <a:pt x="6414" y="2240"/>
                    </a:lnTo>
                    <a:lnTo>
                      <a:pt x="6414" y="128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2415551" y="4322321"/>
                <a:ext cx="675018" cy="89967"/>
              </a:xfrm>
              <a:custGeom>
                <a:avLst/>
                <a:gdLst/>
                <a:ahLst/>
                <a:cxnLst/>
                <a:rect l="l" t="t" r="r" b="b"/>
                <a:pathLst>
                  <a:path w="6415" h="855" extrusionOk="0">
                    <a:moveTo>
                      <a:pt x="610" y="1"/>
                    </a:moveTo>
                    <a:lnTo>
                      <a:pt x="0" y="854"/>
                    </a:lnTo>
                    <a:lnTo>
                      <a:pt x="6414" y="854"/>
                    </a:lnTo>
                    <a:lnTo>
                      <a:pt x="58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2484473" y="4229408"/>
                <a:ext cx="540330" cy="49771"/>
              </a:xfrm>
              <a:custGeom>
                <a:avLst/>
                <a:gdLst/>
                <a:ahLst/>
                <a:cxnLst/>
                <a:rect l="l" t="t" r="r" b="b"/>
                <a:pathLst>
                  <a:path w="5135" h="473" extrusionOk="0">
                    <a:moveTo>
                      <a:pt x="366" y="0"/>
                    </a:moveTo>
                    <a:lnTo>
                      <a:pt x="0" y="473"/>
                    </a:lnTo>
                    <a:lnTo>
                      <a:pt x="5135" y="473"/>
                    </a:lnTo>
                    <a:lnTo>
                      <a:pt x="47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9" name="Google Shape;2909;p52"/>
              <p:cNvGrpSpPr/>
              <p:nvPr/>
            </p:nvGrpSpPr>
            <p:grpSpPr>
              <a:xfrm>
                <a:off x="3131060" y="2563646"/>
                <a:ext cx="557493" cy="529221"/>
                <a:chOff x="1115825" y="2669150"/>
                <a:chExt cx="162123" cy="153901"/>
              </a:xfrm>
            </p:grpSpPr>
            <p:sp>
              <p:nvSpPr>
                <p:cNvPr id="2910" name="Google Shape;2910;p52"/>
                <p:cNvSpPr/>
                <p:nvPr/>
              </p:nvSpPr>
              <p:spPr>
                <a:xfrm>
                  <a:off x="1124048" y="2715317"/>
                  <a:ext cx="153900" cy="107734"/>
                </a:xfrm>
                <a:custGeom>
                  <a:avLst/>
                  <a:gdLst/>
                  <a:ahLst/>
                  <a:cxnLst/>
                  <a:rect l="l" t="t" r="r" b="b"/>
                  <a:pathLst>
                    <a:path w="4267" h="2987" extrusionOk="0">
                      <a:moveTo>
                        <a:pt x="1" y="0"/>
                      </a:moveTo>
                      <a:lnTo>
                        <a:pt x="1281" y="2987"/>
                      </a:lnTo>
                      <a:lnTo>
                        <a:pt x="4267" y="2987"/>
                      </a:lnTo>
                      <a:lnTo>
                        <a:pt x="2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1128448" y="2718059"/>
                  <a:ext cx="145136" cy="101710"/>
                </a:xfrm>
                <a:custGeom>
                  <a:avLst/>
                  <a:gdLst/>
                  <a:ahLst/>
                  <a:cxnLst/>
                  <a:rect l="l" t="t" r="r" b="b"/>
                  <a:pathLst>
                    <a:path w="4024" h="2820" extrusionOk="0">
                      <a:moveTo>
                        <a:pt x="1" y="1"/>
                      </a:moveTo>
                      <a:lnTo>
                        <a:pt x="1204" y="2819"/>
                      </a:lnTo>
                      <a:lnTo>
                        <a:pt x="4023" y="2819"/>
                      </a:lnTo>
                      <a:lnTo>
                        <a:pt x="26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1136166" y="2722459"/>
                  <a:ext cx="129699" cy="93992"/>
                </a:xfrm>
                <a:custGeom>
                  <a:avLst/>
                  <a:gdLst/>
                  <a:ahLst/>
                  <a:cxnLst/>
                  <a:rect l="l" t="t" r="r" b="b"/>
                  <a:pathLst>
                    <a:path w="3596" h="2606" extrusionOk="0">
                      <a:moveTo>
                        <a:pt x="46" y="1"/>
                      </a:moveTo>
                      <a:lnTo>
                        <a:pt x="0" y="122"/>
                      </a:lnTo>
                      <a:lnTo>
                        <a:pt x="168" y="503"/>
                      </a:lnTo>
                      <a:cubicBezTo>
                        <a:pt x="229" y="534"/>
                        <a:pt x="259" y="580"/>
                        <a:pt x="335" y="625"/>
                      </a:cubicBezTo>
                      <a:lnTo>
                        <a:pt x="716" y="625"/>
                      </a:lnTo>
                      <a:lnTo>
                        <a:pt x="777" y="503"/>
                      </a:lnTo>
                      <a:lnTo>
                        <a:pt x="610" y="122"/>
                      </a:lnTo>
                      <a:cubicBezTo>
                        <a:pt x="549" y="92"/>
                        <a:pt x="503" y="46"/>
                        <a:pt x="427" y="1"/>
                      </a:cubicBezTo>
                      <a:close/>
                      <a:moveTo>
                        <a:pt x="670" y="1"/>
                      </a:moveTo>
                      <a:lnTo>
                        <a:pt x="625" y="122"/>
                      </a:lnTo>
                      <a:lnTo>
                        <a:pt x="792" y="503"/>
                      </a:lnTo>
                      <a:cubicBezTo>
                        <a:pt x="869" y="549"/>
                        <a:pt x="914" y="580"/>
                        <a:pt x="960" y="625"/>
                      </a:cubicBezTo>
                      <a:lnTo>
                        <a:pt x="1341" y="625"/>
                      </a:lnTo>
                      <a:lnTo>
                        <a:pt x="1402" y="503"/>
                      </a:lnTo>
                      <a:lnTo>
                        <a:pt x="1234" y="122"/>
                      </a:lnTo>
                      <a:cubicBezTo>
                        <a:pt x="1173" y="92"/>
                        <a:pt x="1143" y="46"/>
                        <a:pt x="1051" y="1"/>
                      </a:cubicBezTo>
                      <a:close/>
                      <a:moveTo>
                        <a:pt x="1310" y="1"/>
                      </a:moveTo>
                      <a:lnTo>
                        <a:pt x="1249" y="122"/>
                      </a:lnTo>
                      <a:lnTo>
                        <a:pt x="1417" y="503"/>
                      </a:lnTo>
                      <a:cubicBezTo>
                        <a:pt x="1493" y="549"/>
                        <a:pt x="1539" y="580"/>
                        <a:pt x="1600" y="625"/>
                      </a:cubicBezTo>
                      <a:lnTo>
                        <a:pt x="1981" y="625"/>
                      </a:lnTo>
                      <a:lnTo>
                        <a:pt x="2026" y="503"/>
                      </a:lnTo>
                      <a:lnTo>
                        <a:pt x="1859" y="122"/>
                      </a:lnTo>
                      <a:cubicBezTo>
                        <a:pt x="1798" y="92"/>
                        <a:pt x="1767" y="46"/>
                        <a:pt x="1691" y="1"/>
                      </a:cubicBezTo>
                      <a:close/>
                      <a:moveTo>
                        <a:pt x="1935" y="1"/>
                      </a:moveTo>
                      <a:lnTo>
                        <a:pt x="1874" y="122"/>
                      </a:lnTo>
                      <a:lnTo>
                        <a:pt x="2057" y="503"/>
                      </a:lnTo>
                      <a:cubicBezTo>
                        <a:pt x="2133" y="549"/>
                        <a:pt x="2164" y="580"/>
                        <a:pt x="2225" y="625"/>
                      </a:cubicBezTo>
                      <a:lnTo>
                        <a:pt x="2605" y="625"/>
                      </a:lnTo>
                      <a:lnTo>
                        <a:pt x="2666" y="503"/>
                      </a:lnTo>
                      <a:lnTo>
                        <a:pt x="2484" y="122"/>
                      </a:lnTo>
                      <a:cubicBezTo>
                        <a:pt x="2438" y="92"/>
                        <a:pt x="2392" y="46"/>
                        <a:pt x="2316" y="1"/>
                      </a:cubicBezTo>
                      <a:close/>
                      <a:moveTo>
                        <a:pt x="335" y="640"/>
                      </a:moveTo>
                      <a:lnTo>
                        <a:pt x="274" y="747"/>
                      </a:lnTo>
                      <a:lnTo>
                        <a:pt x="457" y="1158"/>
                      </a:lnTo>
                      <a:cubicBezTo>
                        <a:pt x="503" y="1189"/>
                        <a:pt x="549" y="1235"/>
                        <a:pt x="625" y="1265"/>
                      </a:cubicBezTo>
                      <a:lnTo>
                        <a:pt x="1006" y="1265"/>
                      </a:lnTo>
                      <a:lnTo>
                        <a:pt x="1067" y="1158"/>
                      </a:lnTo>
                      <a:lnTo>
                        <a:pt x="884" y="747"/>
                      </a:lnTo>
                      <a:cubicBezTo>
                        <a:pt x="838" y="717"/>
                        <a:pt x="792" y="671"/>
                        <a:pt x="716" y="640"/>
                      </a:cubicBezTo>
                      <a:close/>
                      <a:moveTo>
                        <a:pt x="990" y="640"/>
                      </a:moveTo>
                      <a:lnTo>
                        <a:pt x="929" y="747"/>
                      </a:lnTo>
                      <a:lnTo>
                        <a:pt x="1097" y="1158"/>
                      </a:lnTo>
                      <a:cubicBezTo>
                        <a:pt x="1158" y="1189"/>
                        <a:pt x="1188" y="1235"/>
                        <a:pt x="1265" y="1265"/>
                      </a:cubicBezTo>
                      <a:lnTo>
                        <a:pt x="1646" y="1265"/>
                      </a:lnTo>
                      <a:lnTo>
                        <a:pt x="1706" y="1158"/>
                      </a:lnTo>
                      <a:cubicBezTo>
                        <a:pt x="1783" y="1189"/>
                        <a:pt x="1828" y="1235"/>
                        <a:pt x="1874" y="1265"/>
                      </a:cubicBezTo>
                      <a:lnTo>
                        <a:pt x="2255" y="1265"/>
                      </a:lnTo>
                      <a:lnTo>
                        <a:pt x="2316" y="1158"/>
                      </a:lnTo>
                      <a:lnTo>
                        <a:pt x="2148" y="747"/>
                      </a:lnTo>
                      <a:cubicBezTo>
                        <a:pt x="2087" y="717"/>
                        <a:pt x="2057" y="671"/>
                        <a:pt x="1981" y="640"/>
                      </a:cubicBezTo>
                      <a:lnTo>
                        <a:pt x="1600" y="640"/>
                      </a:lnTo>
                      <a:lnTo>
                        <a:pt x="1539" y="747"/>
                      </a:lnTo>
                      <a:cubicBezTo>
                        <a:pt x="1463" y="717"/>
                        <a:pt x="1417" y="671"/>
                        <a:pt x="1371" y="640"/>
                      </a:cubicBezTo>
                      <a:close/>
                      <a:moveTo>
                        <a:pt x="2240" y="640"/>
                      </a:moveTo>
                      <a:lnTo>
                        <a:pt x="2179" y="747"/>
                      </a:lnTo>
                      <a:lnTo>
                        <a:pt x="2362" y="1158"/>
                      </a:lnTo>
                      <a:cubicBezTo>
                        <a:pt x="2407" y="1189"/>
                        <a:pt x="2453" y="1235"/>
                        <a:pt x="2529" y="1265"/>
                      </a:cubicBezTo>
                      <a:lnTo>
                        <a:pt x="2910" y="1265"/>
                      </a:lnTo>
                      <a:lnTo>
                        <a:pt x="2971" y="1158"/>
                      </a:lnTo>
                      <a:lnTo>
                        <a:pt x="2773" y="747"/>
                      </a:lnTo>
                      <a:cubicBezTo>
                        <a:pt x="2712" y="717"/>
                        <a:pt x="2682" y="671"/>
                        <a:pt x="2605" y="640"/>
                      </a:cubicBezTo>
                      <a:close/>
                      <a:moveTo>
                        <a:pt x="625" y="1280"/>
                      </a:moveTo>
                      <a:lnTo>
                        <a:pt x="564" y="1402"/>
                      </a:lnTo>
                      <a:lnTo>
                        <a:pt x="731" y="1798"/>
                      </a:lnTo>
                      <a:cubicBezTo>
                        <a:pt x="792" y="1829"/>
                        <a:pt x="838" y="1875"/>
                        <a:pt x="914" y="1920"/>
                      </a:cubicBezTo>
                      <a:lnTo>
                        <a:pt x="1295" y="1920"/>
                      </a:lnTo>
                      <a:lnTo>
                        <a:pt x="1341" y="1798"/>
                      </a:lnTo>
                      <a:lnTo>
                        <a:pt x="1173" y="1402"/>
                      </a:lnTo>
                      <a:cubicBezTo>
                        <a:pt x="1112" y="1357"/>
                        <a:pt x="1082" y="1326"/>
                        <a:pt x="1006" y="1280"/>
                      </a:cubicBezTo>
                      <a:close/>
                      <a:moveTo>
                        <a:pt x="1265" y="1280"/>
                      </a:moveTo>
                      <a:lnTo>
                        <a:pt x="1204" y="1402"/>
                      </a:lnTo>
                      <a:lnTo>
                        <a:pt x="1387" y="1798"/>
                      </a:lnTo>
                      <a:cubicBezTo>
                        <a:pt x="1432" y="1859"/>
                        <a:pt x="1463" y="1875"/>
                        <a:pt x="1539" y="1920"/>
                      </a:cubicBezTo>
                      <a:lnTo>
                        <a:pt x="1935" y="1920"/>
                      </a:lnTo>
                      <a:lnTo>
                        <a:pt x="1996" y="1798"/>
                      </a:lnTo>
                      <a:lnTo>
                        <a:pt x="1828" y="1402"/>
                      </a:lnTo>
                      <a:cubicBezTo>
                        <a:pt x="1767" y="1357"/>
                        <a:pt x="1722" y="1326"/>
                        <a:pt x="1646" y="1280"/>
                      </a:cubicBezTo>
                      <a:close/>
                      <a:moveTo>
                        <a:pt x="1905" y="1280"/>
                      </a:moveTo>
                      <a:lnTo>
                        <a:pt x="1844" y="1402"/>
                      </a:lnTo>
                      <a:lnTo>
                        <a:pt x="2011" y="1798"/>
                      </a:lnTo>
                      <a:cubicBezTo>
                        <a:pt x="2072" y="1859"/>
                        <a:pt x="2103" y="1875"/>
                        <a:pt x="2179" y="1920"/>
                      </a:cubicBezTo>
                      <a:lnTo>
                        <a:pt x="2590" y="1920"/>
                      </a:lnTo>
                      <a:lnTo>
                        <a:pt x="2636" y="1798"/>
                      </a:lnTo>
                      <a:lnTo>
                        <a:pt x="2453" y="1402"/>
                      </a:lnTo>
                      <a:cubicBezTo>
                        <a:pt x="2392" y="1357"/>
                        <a:pt x="2362" y="1326"/>
                        <a:pt x="2285" y="1280"/>
                      </a:cubicBezTo>
                      <a:close/>
                      <a:moveTo>
                        <a:pt x="2529" y="1280"/>
                      </a:moveTo>
                      <a:lnTo>
                        <a:pt x="2468" y="1402"/>
                      </a:lnTo>
                      <a:lnTo>
                        <a:pt x="2666" y="1798"/>
                      </a:lnTo>
                      <a:cubicBezTo>
                        <a:pt x="2712" y="1844"/>
                        <a:pt x="2758" y="1875"/>
                        <a:pt x="2834" y="1920"/>
                      </a:cubicBezTo>
                      <a:lnTo>
                        <a:pt x="3230" y="1920"/>
                      </a:lnTo>
                      <a:lnTo>
                        <a:pt x="3291" y="1798"/>
                      </a:lnTo>
                      <a:lnTo>
                        <a:pt x="3093" y="1402"/>
                      </a:lnTo>
                      <a:cubicBezTo>
                        <a:pt x="3047" y="1357"/>
                        <a:pt x="3002" y="1326"/>
                        <a:pt x="2925" y="1280"/>
                      </a:cubicBezTo>
                      <a:close/>
                      <a:moveTo>
                        <a:pt x="884" y="1936"/>
                      </a:moveTo>
                      <a:lnTo>
                        <a:pt x="838" y="2042"/>
                      </a:lnTo>
                      <a:lnTo>
                        <a:pt x="1006" y="2469"/>
                      </a:lnTo>
                      <a:cubicBezTo>
                        <a:pt x="1067" y="2499"/>
                        <a:pt x="1097" y="2545"/>
                        <a:pt x="1173" y="2575"/>
                      </a:cubicBezTo>
                      <a:lnTo>
                        <a:pt x="1569" y="2575"/>
                      </a:lnTo>
                      <a:lnTo>
                        <a:pt x="1630" y="2469"/>
                      </a:lnTo>
                      <a:lnTo>
                        <a:pt x="1463" y="2042"/>
                      </a:lnTo>
                      <a:cubicBezTo>
                        <a:pt x="1402" y="2012"/>
                        <a:pt x="1371" y="1996"/>
                        <a:pt x="1295" y="1936"/>
                      </a:cubicBezTo>
                      <a:close/>
                      <a:moveTo>
                        <a:pt x="1539" y="1936"/>
                      </a:moveTo>
                      <a:lnTo>
                        <a:pt x="1478" y="2042"/>
                      </a:lnTo>
                      <a:lnTo>
                        <a:pt x="1646" y="2469"/>
                      </a:lnTo>
                      <a:cubicBezTo>
                        <a:pt x="1706" y="2499"/>
                        <a:pt x="1752" y="2545"/>
                        <a:pt x="1828" y="2575"/>
                      </a:cubicBezTo>
                      <a:lnTo>
                        <a:pt x="2225" y="2575"/>
                      </a:lnTo>
                      <a:lnTo>
                        <a:pt x="2285" y="2469"/>
                      </a:lnTo>
                      <a:lnTo>
                        <a:pt x="2087" y="2042"/>
                      </a:lnTo>
                      <a:cubicBezTo>
                        <a:pt x="2026" y="2012"/>
                        <a:pt x="1996" y="1996"/>
                        <a:pt x="1935" y="1936"/>
                      </a:cubicBezTo>
                      <a:close/>
                      <a:moveTo>
                        <a:pt x="2179" y="1936"/>
                      </a:moveTo>
                      <a:lnTo>
                        <a:pt x="2133" y="2042"/>
                      </a:lnTo>
                      <a:lnTo>
                        <a:pt x="2316" y="2469"/>
                      </a:lnTo>
                      <a:cubicBezTo>
                        <a:pt x="2377" y="2499"/>
                        <a:pt x="2407" y="2545"/>
                        <a:pt x="2484" y="2575"/>
                      </a:cubicBezTo>
                      <a:lnTo>
                        <a:pt x="2895" y="2575"/>
                      </a:lnTo>
                      <a:lnTo>
                        <a:pt x="2941" y="2469"/>
                      </a:lnTo>
                      <a:lnTo>
                        <a:pt x="2758" y="2042"/>
                      </a:lnTo>
                      <a:cubicBezTo>
                        <a:pt x="2682" y="2012"/>
                        <a:pt x="2636" y="1996"/>
                        <a:pt x="2590" y="1936"/>
                      </a:cubicBezTo>
                      <a:close/>
                      <a:moveTo>
                        <a:pt x="2834" y="1951"/>
                      </a:moveTo>
                      <a:lnTo>
                        <a:pt x="2773" y="2073"/>
                      </a:lnTo>
                      <a:lnTo>
                        <a:pt x="2971" y="2484"/>
                      </a:lnTo>
                      <a:cubicBezTo>
                        <a:pt x="3047" y="2530"/>
                        <a:pt x="3078" y="2560"/>
                        <a:pt x="3139" y="2606"/>
                      </a:cubicBezTo>
                      <a:lnTo>
                        <a:pt x="3535" y="2606"/>
                      </a:lnTo>
                      <a:lnTo>
                        <a:pt x="3596" y="2484"/>
                      </a:lnTo>
                      <a:lnTo>
                        <a:pt x="3398" y="2073"/>
                      </a:lnTo>
                      <a:cubicBezTo>
                        <a:pt x="3322" y="2027"/>
                        <a:pt x="3306" y="1996"/>
                        <a:pt x="3230" y="19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2"/>
                <p:cNvSpPr/>
                <p:nvPr/>
              </p:nvSpPr>
              <p:spPr>
                <a:xfrm>
                  <a:off x="1129566" y="2671891"/>
                  <a:ext cx="119275" cy="46202"/>
                </a:xfrm>
                <a:custGeom>
                  <a:avLst/>
                  <a:gdLst/>
                  <a:ahLst/>
                  <a:cxnLst/>
                  <a:rect l="l" t="t" r="r" b="b"/>
                  <a:pathLst>
                    <a:path w="3307" h="1281" extrusionOk="0">
                      <a:moveTo>
                        <a:pt x="0" y="1"/>
                      </a:moveTo>
                      <a:lnTo>
                        <a:pt x="0" y="1281"/>
                      </a:lnTo>
                      <a:lnTo>
                        <a:pt x="2941" y="1281"/>
                      </a:lnTo>
                      <a:cubicBezTo>
                        <a:pt x="3154" y="1281"/>
                        <a:pt x="3306" y="991"/>
                        <a:pt x="3306" y="626"/>
                      </a:cubicBezTo>
                      <a:cubicBezTo>
                        <a:pt x="3276" y="290"/>
                        <a:pt x="3124" y="1"/>
                        <a:pt x="29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2"/>
                <p:cNvSpPr/>
                <p:nvPr/>
              </p:nvSpPr>
              <p:spPr>
                <a:xfrm>
                  <a:off x="1115825" y="2669150"/>
                  <a:ext cx="106652" cy="49485"/>
                </a:xfrm>
                <a:custGeom>
                  <a:avLst/>
                  <a:gdLst/>
                  <a:ahLst/>
                  <a:cxnLst/>
                  <a:rect l="l" t="t" r="r" b="b"/>
                  <a:pathLst>
                    <a:path w="2957" h="1372" extrusionOk="0">
                      <a:moveTo>
                        <a:pt x="366" y="77"/>
                      </a:moveTo>
                      <a:cubicBezTo>
                        <a:pt x="153" y="77"/>
                        <a:pt x="0" y="351"/>
                        <a:pt x="0" y="686"/>
                      </a:cubicBezTo>
                      <a:cubicBezTo>
                        <a:pt x="0" y="1037"/>
                        <a:pt x="183" y="1296"/>
                        <a:pt x="366" y="1296"/>
                      </a:cubicBezTo>
                      <a:cubicBezTo>
                        <a:pt x="579" y="1296"/>
                        <a:pt x="732" y="1037"/>
                        <a:pt x="732" y="686"/>
                      </a:cubicBezTo>
                      <a:cubicBezTo>
                        <a:pt x="732" y="366"/>
                        <a:pt x="564" y="77"/>
                        <a:pt x="366" y="77"/>
                      </a:cubicBezTo>
                      <a:close/>
                      <a:moveTo>
                        <a:pt x="1417" y="1"/>
                      </a:moveTo>
                      <a:cubicBezTo>
                        <a:pt x="1372" y="1"/>
                        <a:pt x="1341" y="46"/>
                        <a:pt x="1341" y="77"/>
                      </a:cubicBezTo>
                      <a:cubicBezTo>
                        <a:pt x="1341" y="107"/>
                        <a:pt x="1372" y="153"/>
                        <a:pt x="1417" y="153"/>
                      </a:cubicBezTo>
                      <a:cubicBezTo>
                        <a:pt x="1570" y="153"/>
                        <a:pt x="1707" y="397"/>
                        <a:pt x="1707" y="686"/>
                      </a:cubicBezTo>
                      <a:cubicBezTo>
                        <a:pt x="1707" y="976"/>
                        <a:pt x="1570" y="1220"/>
                        <a:pt x="1417" y="1220"/>
                      </a:cubicBezTo>
                      <a:cubicBezTo>
                        <a:pt x="1372" y="1220"/>
                        <a:pt x="1341" y="1250"/>
                        <a:pt x="1341" y="1296"/>
                      </a:cubicBezTo>
                      <a:cubicBezTo>
                        <a:pt x="1341" y="1326"/>
                        <a:pt x="1372" y="1372"/>
                        <a:pt x="1417" y="1372"/>
                      </a:cubicBezTo>
                      <a:cubicBezTo>
                        <a:pt x="1661" y="1372"/>
                        <a:pt x="1874" y="1067"/>
                        <a:pt x="1874" y="686"/>
                      </a:cubicBezTo>
                      <a:cubicBezTo>
                        <a:pt x="1874" y="305"/>
                        <a:pt x="1676" y="1"/>
                        <a:pt x="1417" y="1"/>
                      </a:cubicBezTo>
                      <a:close/>
                      <a:moveTo>
                        <a:pt x="2499" y="1"/>
                      </a:moveTo>
                      <a:cubicBezTo>
                        <a:pt x="2469" y="1"/>
                        <a:pt x="2423" y="46"/>
                        <a:pt x="2423" y="77"/>
                      </a:cubicBezTo>
                      <a:cubicBezTo>
                        <a:pt x="2423" y="107"/>
                        <a:pt x="2469" y="153"/>
                        <a:pt x="2499" y="153"/>
                      </a:cubicBezTo>
                      <a:cubicBezTo>
                        <a:pt x="2651" y="153"/>
                        <a:pt x="2789" y="397"/>
                        <a:pt x="2789" y="686"/>
                      </a:cubicBezTo>
                      <a:cubicBezTo>
                        <a:pt x="2789" y="976"/>
                        <a:pt x="2651" y="1220"/>
                        <a:pt x="2499" y="1220"/>
                      </a:cubicBezTo>
                      <a:cubicBezTo>
                        <a:pt x="2469" y="1220"/>
                        <a:pt x="2423" y="1250"/>
                        <a:pt x="2423" y="1296"/>
                      </a:cubicBezTo>
                      <a:cubicBezTo>
                        <a:pt x="2423" y="1326"/>
                        <a:pt x="2469" y="1372"/>
                        <a:pt x="2499" y="1372"/>
                      </a:cubicBezTo>
                      <a:cubicBezTo>
                        <a:pt x="2743" y="1372"/>
                        <a:pt x="2956" y="1067"/>
                        <a:pt x="2956" y="686"/>
                      </a:cubicBezTo>
                      <a:cubicBezTo>
                        <a:pt x="2956" y="305"/>
                        <a:pt x="2773" y="1"/>
                        <a:pt x="24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52"/>
              <p:cNvGrpSpPr/>
              <p:nvPr/>
            </p:nvGrpSpPr>
            <p:grpSpPr>
              <a:xfrm>
                <a:off x="2614567" y="2563646"/>
                <a:ext cx="557493" cy="529221"/>
                <a:chOff x="1115825" y="2669150"/>
                <a:chExt cx="162123" cy="153901"/>
              </a:xfrm>
            </p:grpSpPr>
            <p:sp>
              <p:nvSpPr>
                <p:cNvPr id="2916" name="Google Shape;2916;p52"/>
                <p:cNvSpPr/>
                <p:nvPr/>
              </p:nvSpPr>
              <p:spPr>
                <a:xfrm>
                  <a:off x="1124048" y="2715317"/>
                  <a:ext cx="153900" cy="107734"/>
                </a:xfrm>
                <a:custGeom>
                  <a:avLst/>
                  <a:gdLst/>
                  <a:ahLst/>
                  <a:cxnLst/>
                  <a:rect l="l" t="t" r="r" b="b"/>
                  <a:pathLst>
                    <a:path w="4267" h="2987" extrusionOk="0">
                      <a:moveTo>
                        <a:pt x="1" y="0"/>
                      </a:moveTo>
                      <a:lnTo>
                        <a:pt x="1281" y="2987"/>
                      </a:lnTo>
                      <a:lnTo>
                        <a:pt x="4267" y="2987"/>
                      </a:lnTo>
                      <a:lnTo>
                        <a:pt x="2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2"/>
                <p:cNvSpPr/>
                <p:nvPr/>
              </p:nvSpPr>
              <p:spPr>
                <a:xfrm>
                  <a:off x="1128448" y="2718059"/>
                  <a:ext cx="145136" cy="101710"/>
                </a:xfrm>
                <a:custGeom>
                  <a:avLst/>
                  <a:gdLst/>
                  <a:ahLst/>
                  <a:cxnLst/>
                  <a:rect l="l" t="t" r="r" b="b"/>
                  <a:pathLst>
                    <a:path w="4024" h="2820" extrusionOk="0">
                      <a:moveTo>
                        <a:pt x="1" y="1"/>
                      </a:moveTo>
                      <a:lnTo>
                        <a:pt x="1204" y="2819"/>
                      </a:lnTo>
                      <a:lnTo>
                        <a:pt x="4023" y="2819"/>
                      </a:lnTo>
                      <a:lnTo>
                        <a:pt x="26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2"/>
                <p:cNvSpPr/>
                <p:nvPr/>
              </p:nvSpPr>
              <p:spPr>
                <a:xfrm>
                  <a:off x="1136166" y="2722459"/>
                  <a:ext cx="129699" cy="93992"/>
                </a:xfrm>
                <a:custGeom>
                  <a:avLst/>
                  <a:gdLst/>
                  <a:ahLst/>
                  <a:cxnLst/>
                  <a:rect l="l" t="t" r="r" b="b"/>
                  <a:pathLst>
                    <a:path w="3596" h="2606" extrusionOk="0">
                      <a:moveTo>
                        <a:pt x="46" y="1"/>
                      </a:moveTo>
                      <a:lnTo>
                        <a:pt x="0" y="122"/>
                      </a:lnTo>
                      <a:lnTo>
                        <a:pt x="168" y="503"/>
                      </a:lnTo>
                      <a:cubicBezTo>
                        <a:pt x="229" y="534"/>
                        <a:pt x="259" y="580"/>
                        <a:pt x="335" y="625"/>
                      </a:cubicBezTo>
                      <a:lnTo>
                        <a:pt x="716" y="625"/>
                      </a:lnTo>
                      <a:lnTo>
                        <a:pt x="777" y="503"/>
                      </a:lnTo>
                      <a:lnTo>
                        <a:pt x="610" y="122"/>
                      </a:lnTo>
                      <a:cubicBezTo>
                        <a:pt x="549" y="92"/>
                        <a:pt x="503" y="46"/>
                        <a:pt x="427" y="1"/>
                      </a:cubicBezTo>
                      <a:close/>
                      <a:moveTo>
                        <a:pt x="670" y="1"/>
                      </a:moveTo>
                      <a:lnTo>
                        <a:pt x="625" y="122"/>
                      </a:lnTo>
                      <a:lnTo>
                        <a:pt x="792" y="503"/>
                      </a:lnTo>
                      <a:cubicBezTo>
                        <a:pt x="869" y="549"/>
                        <a:pt x="914" y="580"/>
                        <a:pt x="960" y="625"/>
                      </a:cubicBezTo>
                      <a:lnTo>
                        <a:pt x="1341" y="625"/>
                      </a:lnTo>
                      <a:lnTo>
                        <a:pt x="1402" y="503"/>
                      </a:lnTo>
                      <a:lnTo>
                        <a:pt x="1234" y="122"/>
                      </a:lnTo>
                      <a:cubicBezTo>
                        <a:pt x="1173" y="92"/>
                        <a:pt x="1143" y="46"/>
                        <a:pt x="1051" y="1"/>
                      </a:cubicBezTo>
                      <a:close/>
                      <a:moveTo>
                        <a:pt x="1310" y="1"/>
                      </a:moveTo>
                      <a:lnTo>
                        <a:pt x="1249" y="122"/>
                      </a:lnTo>
                      <a:lnTo>
                        <a:pt x="1417" y="503"/>
                      </a:lnTo>
                      <a:cubicBezTo>
                        <a:pt x="1493" y="549"/>
                        <a:pt x="1539" y="580"/>
                        <a:pt x="1600" y="625"/>
                      </a:cubicBezTo>
                      <a:lnTo>
                        <a:pt x="1981" y="625"/>
                      </a:lnTo>
                      <a:lnTo>
                        <a:pt x="2026" y="503"/>
                      </a:lnTo>
                      <a:lnTo>
                        <a:pt x="1859" y="122"/>
                      </a:lnTo>
                      <a:cubicBezTo>
                        <a:pt x="1798" y="92"/>
                        <a:pt x="1767" y="46"/>
                        <a:pt x="1691" y="1"/>
                      </a:cubicBezTo>
                      <a:close/>
                      <a:moveTo>
                        <a:pt x="1935" y="1"/>
                      </a:moveTo>
                      <a:lnTo>
                        <a:pt x="1874" y="122"/>
                      </a:lnTo>
                      <a:lnTo>
                        <a:pt x="2057" y="503"/>
                      </a:lnTo>
                      <a:cubicBezTo>
                        <a:pt x="2133" y="549"/>
                        <a:pt x="2164" y="580"/>
                        <a:pt x="2225" y="625"/>
                      </a:cubicBezTo>
                      <a:lnTo>
                        <a:pt x="2605" y="625"/>
                      </a:lnTo>
                      <a:lnTo>
                        <a:pt x="2666" y="503"/>
                      </a:lnTo>
                      <a:lnTo>
                        <a:pt x="2484" y="122"/>
                      </a:lnTo>
                      <a:cubicBezTo>
                        <a:pt x="2438" y="92"/>
                        <a:pt x="2392" y="46"/>
                        <a:pt x="2316" y="1"/>
                      </a:cubicBezTo>
                      <a:close/>
                      <a:moveTo>
                        <a:pt x="335" y="640"/>
                      </a:moveTo>
                      <a:lnTo>
                        <a:pt x="274" y="747"/>
                      </a:lnTo>
                      <a:lnTo>
                        <a:pt x="457" y="1158"/>
                      </a:lnTo>
                      <a:cubicBezTo>
                        <a:pt x="503" y="1189"/>
                        <a:pt x="549" y="1235"/>
                        <a:pt x="625" y="1265"/>
                      </a:cubicBezTo>
                      <a:lnTo>
                        <a:pt x="1006" y="1265"/>
                      </a:lnTo>
                      <a:lnTo>
                        <a:pt x="1067" y="1158"/>
                      </a:lnTo>
                      <a:lnTo>
                        <a:pt x="884" y="747"/>
                      </a:lnTo>
                      <a:cubicBezTo>
                        <a:pt x="838" y="717"/>
                        <a:pt x="792" y="671"/>
                        <a:pt x="716" y="640"/>
                      </a:cubicBezTo>
                      <a:close/>
                      <a:moveTo>
                        <a:pt x="990" y="640"/>
                      </a:moveTo>
                      <a:lnTo>
                        <a:pt x="929" y="747"/>
                      </a:lnTo>
                      <a:lnTo>
                        <a:pt x="1097" y="1158"/>
                      </a:lnTo>
                      <a:cubicBezTo>
                        <a:pt x="1158" y="1189"/>
                        <a:pt x="1188" y="1235"/>
                        <a:pt x="1265" y="1265"/>
                      </a:cubicBezTo>
                      <a:lnTo>
                        <a:pt x="1646" y="1265"/>
                      </a:lnTo>
                      <a:lnTo>
                        <a:pt x="1706" y="1158"/>
                      </a:lnTo>
                      <a:cubicBezTo>
                        <a:pt x="1783" y="1189"/>
                        <a:pt x="1828" y="1235"/>
                        <a:pt x="1874" y="1265"/>
                      </a:cubicBezTo>
                      <a:lnTo>
                        <a:pt x="2255" y="1265"/>
                      </a:lnTo>
                      <a:lnTo>
                        <a:pt x="2316" y="1158"/>
                      </a:lnTo>
                      <a:lnTo>
                        <a:pt x="2148" y="747"/>
                      </a:lnTo>
                      <a:cubicBezTo>
                        <a:pt x="2087" y="717"/>
                        <a:pt x="2057" y="671"/>
                        <a:pt x="1981" y="640"/>
                      </a:cubicBezTo>
                      <a:lnTo>
                        <a:pt x="1600" y="640"/>
                      </a:lnTo>
                      <a:lnTo>
                        <a:pt x="1539" y="747"/>
                      </a:lnTo>
                      <a:cubicBezTo>
                        <a:pt x="1463" y="717"/>
                        <a:pt x="1417" y="671"/>
                        <a:pt x="1371" y="640"/>
                      </a:cubicBezTo>
                      <a:close/>
                      <a:moveTo>
                        <a:pt x="2240" y="640"/>
                      </a:moveTo>
                      <a:lnTo>
                        <a:pt x="2179" y="747"/>
                      </a:lnTo>
                      <a:lnTo>
                        <a:pt x="2362" y="1158"/>
                      </a:lnTo>
                      <a:cubicBezTo>
                        <a:pt x="2407" y="1189"/>
                        <a:pt x="2453" y="1235"/>
                        <a:pt x="2529" y="1265"/>
                      </a:cubicBezTo>
                      <a:lnTo>
                        <a:pt x="2910" y="1265"/>
                      </a:lnTo>
                      <a:lnTo>
                        <a:pt x="2971" y="1158"/>
                      </a:lnTo>
                      <a:lnTo>
                        <a:pt x="2773" y="747"/>
                      </a:lnTo>
                      <a:cubicBezTo>
                        <a:pt x="2712" y="717"/>
                        <a:pt x="2682" y="671"/>
                        <a:pt x="2605" y="640"/>
                      </a:cubicBezTo>
                      <a:close/>
                      <a:moveTo>
                        <a:pt x="625" y="1280"/>
                      </a:moveTo>
                      <a:lnTo>
                        <a:pt x="564" y="1402"/>
                      </a:lnTo>
                      <a:lnTo>
                        <a:pt x="731" y="1798"/>
                      </a:lnTo>
                      <a:cubicBezTo>
                        <a:pt x="792" y="1829"/>
                        <a:pt x="838" y="1875"/>
                        <a:pt x="914" y="1920"/>
                      </a:cubicBezTo>
                      <a:lnTo>
                        <a:pt x="1295" y="1920"/>
                      </a:lnTo>
                      <a:lnTo>
                        <a:pt x="1341" y="1798"/>
                      </a:lnTo>
                      <a:lnTo>
                        <a:pt x="1173" y="1402"/>
                      </a:lnTo>
                      <a:cubicBezTo>
                        <a:pt x="1112" y="1357"/>
                        <a:pt x="1082" y="1326"/>
                        <a:pt x="1006" y="1280"/>
                      </a:cubicBezTo>
                      <a:close/>
                      <a:moveTo>
                        <a:pt x="1265" y="1280"/>
                      </a:moveTo>
                      <a:lnTo>
                        <a:pt x="1204" y="1402"/>
                      </a:lnTo>
                      <a:lnTo>
                        <a:pt x="1387" y="1798"/>
                      </a:lnTo>
                      <a:cubicBezTo>
                        <a:pt x="1432" y="1859"/>
                        <a:pt x="1463" y="1875"/>
                        <a:pt x="1539" y="1920"/>
                      </a:cubicBezTo>
                      <a:lnTo>
                        <a:pt x="1935" y="1920"/>
                      </a:lnTo>
                      <a:lnTo>
                        <a:pt x="1996" y="1798"/>
                      </a:lnTo>
                      <a:lnTo>
                        <a:pt x="1828" y="1402"/>
                      </a:lnTo>
                      <a:cubicBezTo>
                        <a:pt x="1767" y="1357"/>
                        <a:pt x="1722" y="1326"/>
                        <a:pt x="1646" y="1280"/>
                      </a:cubicBezTo>
                      <a:close/>
                      <a:moveTo>
                        <a:pt x="1905" y="1280"/>
                      </a:moveTo>
                      <a:lnTo>
                        <a:pt x="1844" y="1402"/>
                      </a:lnTo>
                      <a:lnTo>
                        <a:pt x="2011" y="1798"/>
                      </a:lnTo>
                      <a:cubicBezTo>
                        <a:pt x="2072" y="1859"/>
                        <a:pt x="2103" y="1875"/>
                        <a:pt x="2179" y="1920"/>
                      </a:cubicBezTo>
                      <a:lnTo>
                        <a:pt x="2590" y="1920"/>
                      </a:lnTo>
                      <a:lnTo>
                        <a:pt x="2636" y="1798"/>
                      </a:lnTo>
                      <a:lnTo>
                        <a:pt x="2453" y="1402"/>
                      </a:lnTo>
                      <a:cubicBezTo>
                        <a:pt x="2392" y="1357"/>
                        <a:pt x="2362" y="1326"/>
                        <a:pt x="2285" y="1280"/>
                      </a:cubicBezTo>
                      <a:close/>
                      <a:moveTo>
                        <a:pt x="2529" y="1280"/>
                      </a:moveTo>
                      <a:lnTo>
                        <a:pt x="2468" y="1402"/>
                      </a:lnTo>
                      <a:lnTo>
                        <a:pt x="2666" y="1798"/>
                      </a:lnTo>
                      <a:cubicBezTo>
                        <a:pt x="2712" y="1844"/>
                        <a:pt x="2758" y="1875"/>
                        <a:pt x="2834" y="1920"/>
                      </a:cubicBezTo>
                      <a:lnTo>
                        <a:pt x="3230" y="1920"/>
                      </a:lnTo>
                      <a:lnTo>
                        <a:pt x="3291" y="1798"/>
                      </a:lnTo>
                      <a:lnTo>
                        <a:pt x="3093" y="1402"/>
                      </a:lnTo>
                      <a:cubicBezTo>
                        <a:pt x="3047" y="1357"/>
                        <a:pt x="3002" y="1326"/>
                        <a:pt x="2925" y="1280"/>
                      </a:cubicBezTo>
                      <a:close/>
                      <a:moveTo>
                        <a:pt x="884" y="1936"/>
                      </a:moveTo>
                      <a:lnTo>
                        <a:pt x="838" y="2042"/>
                      </a:lnTo>
                      <a:lnTo>
                        <a:pt x="1006" y="2469"/>
                      </a:lnTo>
                      <a:cubicBezTo>
                        <a:pt x="1067" y="2499"/>
                        <a:pt x="1097" y="2545"/>
                        <a:pt x="1173" y="2575"/>
                      </a:cubicBezTo>
                      <a:lnTo>
                        <a:pt x="1569" y="2575"/>
                      </a:lnTo>
                      <a:lnTo>
                        <a:pt x="1630" y="2469"/>
                      </a:lnTo>
                      <a:lnTo>
                        <a:pt x="1463" y="2042"/>
                      </a:lnTo>
                      <a:cubicBezTo>
                        <a:pt x="1402" y="2012"/>
                        <a:pt x="1371" y="1996"/>
                        <a:pt x="1295" y="1936"/>
                      </a:cubicBezTo>
                      <a:close/>
                      <a:moveTo>
                        <a:pt x="1539" y="1936"/>
                      </a:moveTo>
                      <a:lnTo>
                        <a:pt x="1478" y="2042"/>
                      </a:lnTo>
                      <a:lnTo>
                        <a:pt x="1646" y="2469"/>
                      </a:lnTo>
                      <a:cubicBezTo>
                        <a:pt x="1706" y="2499"/>
                        <a:pt x="1752" y="2545"/>
                        <a:pt x="1828" y="2575"/>
                      </a:cubicBezTo>
                      <a:lnTo>
                        <a:pt x="2225" y="2575"/>
                      </a:lnTo>
                      <a:lnTo>
                        <a:pt x="2285" y="2469"/>
                      </a:lnTo>
                      <a:lnTo>
                        <a:pt x="2087" y="2042"/>
                      </a:lnTo>
                      <a:cubicBezTo>
                        <a:pt x="2026" y="2012"/>
                        <a:pt x="1996" y="1996"/>
                        <a:pt x="1935" y="1936"/>
                      </a:cubicBezTo>
                      <a:close/>
                      <a:moveTo>
                        <a:pt x="2179" y="1936"/>
                      </a:moveTo>
                      <a:lnTo>
                        <a:pt x="2133" y="2042"/>
                      </a:lnTo>
                      <a:lnTo>
                        <a:pt x="2316" y="2469"/>
                      </a:lnTo>
                      <a:cubicBezTo>
                        <a:pt x="2377" y="2499"/>
                        <a:pt x="2407" y="2545"/>
                        <a:pt x="2484" y="2575"/>
                      </a:cubicBezTo>
                      <a:lnTo>
                        <a:pt x="2895" y="2575"/>
                      </a:lnTo>
                      <a:lnTo>
                        <a:pt x="2941" y="2469"/>
                      </a:lnTo>
                      <a:lnTo>
                        <a:pt x="2758" y="2042"/>
                      </a:lnTo>
                      <a:cubicBezTo>
                        <a:pt x="2682" y="2012"/>
                        <a:pt x="2636" y="1996"/>
                        <a:pt x="2590" y="1936"/>
                      </a:cubicBezTo>
                      <a:close/>
                      <a:moveTo>
                        <a:pt x="2834" y="1951"/>
                      </a:moveTo>
                      <a:lnTo>
                        <a:pt x="2773" y="2073"/>
                      </a:lnTo>
                      <a:lnTo>
                        <a:pt x="2971" y="2484"/>
                      </a:lnTo>
                      <a:cubicBezTo>
                        <a:pt x="3047" y="2530"/>
                        <a:pt x="3078" y="2560"/>
                        <a:pt x="3139" y="2606"/>
                      </a:cubicBezTo>
                      <a:lnTo>
                        <a:pt x="3535" y="2606"/>
                      </a:lnTo>
                      <a:lnTo>
                        <a:pt x="3596" y="2484"/>
                      </a:lnTo>
                      <a:lnTo>
                        <a:pt x="3398" y="2073"/>
                      </a:lnTo>
                      <a:cubicBezTo>
                        <a:pt x="3322" y="2027"/>
                        <a:pt x="3306" y="1996"/>
                        <a:pt x="3230" y="19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2"/>
                <p:cNvSpPr/>
                <p:nvPr/>
              </p:nvSpPr>
              <p:spPr>
                <a:xfrm>
                  <a:off x="1129566" y="2671891"/>
                  <a:ext cx="119275" cy="46202"/>
                </a:xfrm>
                <a:custGeom>
                  <a:avLst/>
                  <a:gdLst/>
                  <a:ahLst/>
                  <a:cxnLst/>
                  <a:rect l="l" t="t" r="r" b="b"/>
                  <a:pathLst>
                    <a:path w="3307" h="1281" extrusionOk="0">
                      <a:moveTo>
                        <a:pt x="0" y="1"/>
                      </a:moveTo>
                      <a:lnTo>
                        <a:pt x="0" y="1281"/>
                      </a:lnTo>
                      <a:lnTo>
                        <a:pt x="2941" y="1281"/>
                      </a:lnTo>
                      <a:cubicBezTo>
                        <a:pt x="3154" y="1281"/>
                        <a:pt x="3306" y="991"/>
                        <a:pt x="3306" y="626"/>
                      </a:cubicBezTo>
                      <a:cubicBezTo>
                        <a:pt x="3276" y="290"/>
                        <a:pt x="3124" y="1"/>
                        <a:pt x="29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2"/>
                <p:cNvSpPr/>
                <p:nvPr/>
              </p:nvSpPr>
              <p:spPr>
                <a:xfrm>
                  <a:off x="1115825" y="2669150"/>
                  <a:ext cx="106652" cy="49485"/>
                </a:xfrm>
                <a:custGeom>
                  <a:avLst/>
                  <a:gdLst/>
                  <a:ahLst/>
                  <a:cxnLst/>
                  <a:rect l="l" t="t" r="r" b="b"/>
                  <a:pathLst>
                    <a:path w="2957" h="1372" extrusionOk="0">
                      <a:moveTo>
                        <a:pt x="366" y="77"/>
                      </a:moveTo>
                      <a:cubicBezTo>
                        <a:pt x="153" y="77"/>
                        <a:pt x="0" y="351"/>
                        <a:pt x="0" y="686"/>
                      </a:cubicBezTo>
                      <a:cubicBezTo>
                        <a:pt x="0" y="1037"/>
                        <a:pt x="183" y="1296"/>
                        <a:pt x="366" y="1296"/>
                      </a:cubicBezTo>
                      <a:cubicBezTo>
                        <a:pt x="579" y="1296"/>
                        <a:pt x="732" y="1037"/>
                        <a:pt x="732" y="686"/>
                      </a:cubicBezTo>
                      <a:cubicBezTo>
                        <a:pt x="732" y="366"/>
                        <a:pt x="564" y="77"/>
                        <a:pt x="366" y="77"/>
                      </a:cubicBezTo>
                      <a:close/>
                      <a:moveTo>
                        <a:pt x="1417" y="1"/>
                      </a:moveTo>
                      <a:cubicBezTo>
                        <a:pt x="1372" y="1"/>
                        <a:pt x="1341" y="46"/>
                        <a:pt x="1341" y="77"/>
                      </a:cubicBezTo>
                      <a:cubicBezTo>
                        <a:pt x="1341" y="107"/>
                        <a:pt x="1372" y="153"/>
                        <a:pt x="1417" y="153"/>
                      </a:cubicBezTo>
                      <a:cubicBezTo>
                        <a:pt x="1570" y="153"/>
                        <a:pt x="1707" y="397"/>
                        <a:pt x="1707" y="686"/>
                      </a:cubicBezTo>
                      <a:cubicBezTo>
                        <a:pt x="1707" y="976"/>
                        <a:pt x="1570" y="1220"/>
                        <a:pt x="1417" y="1220"/>
                      </a:cubicBezTo>
                      <a:cubicBezTo>
                        <a:pt x="1372" y="1220"/>
                        <a:pt x="1341" y="1250"/>
                        <a:pt x="1341" y="1296"/>
                      </a:cubicBezTo>
                      <a:cubicBezTo>
                        <a:pt x="1341" y="1326"/>
                        <a:pt x="1372" y="1372"/>
                        <a:pt x="1417" y="1372"/>
                      </a:cubicBezTo>
                      <a:cubicBezTo>
                        <a:pt x="1661" y="1372"/>
                        <a:pt x="1874" y="1067"/>
                        <a:pt x="1874" y="686"/>
                      </a:cubicBezTo>
                      <a:cubicBezTo>
                        <a:pt x="1874" y="305"/>
                        <a:pt x="1676" y="1"/>
                        <a:pt x="1417" y="1"/>
                      </a:cubicBezTo>
                      <a:close/>
                      <a:moveTo>
                        <a:pt x="2499" y="1"/>
                      </a:moveTo>
                      <a:cubicBezTo>
                        <a:pt x="2469" y="1"/>
                        <a:pt x="2423" y="46"/>
                        <a:pt x="2423" y="77"/>
                      </a:cubicBezTo>
                      <a:cubicBezTo>
                        <a:pt x="2423" y="107"/>
                        <a:pt x="2469" y="153"/>
                        <a:pt x="2499" y="153"/>
                      </a:cubicBezTo>
                      <a:cubicBezTo>
                        <a:pt x="2651" y="153"/>
                        <a:pt x="2789" y="397"/>
                        <a:pt x="2789" y="686"/>
                      </a:cubicBezTo>
                      <a:cubicBezTo>
                        <a:pt x="2789" y="976"/>
                        <a:pt x="2651" y="1220"/>
                        <a:pt x="2499" y="1220"/>
                      </a:cubicBezTo>
                      <a:cubicBezTo>
                        <a:pt x="2469" y="1220"/>
                        <a:pt x="2423" y="1250"/>
                        <a:pt x="2423" y="1296"/>
                      </a:cubicBezTo>
                      <a:cubicBezTo>
                        <a:pt x="2423" y="1326"/>
                        <a:pt x="2469" y="1372"/>
                        <a:pt x="2499" y="1372"/>
                      </a:cubicBezTo>
                      <a:cubicBezTo>
                        <a:pt x="2743" y="1372"/>
                        <a:pt x="2956" y="1067"/>
                        <a:pt x="2956" y="686"/>
                      </a:cubicBezTo>
                      <a:cubicBezTo>
                        <a:pt x="2956" y="305"/>
                        <a:pt x="2773" y="1"/>
                        <a:pt x="24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1" name="Google Shape;2921;p52"/>
            <p:cNvGrpSpPr/>
            <p:nvPr/>
          </p:nvGrpSpPr>
          <p:grpSpPr>
            <a:xfrm>
              <a:off x="462444" y="1004154"/>
              <a:ext cx="1308219" cy="1191327"/>
              <a:chOff x="6120293" y="888797"/>
              <a:chExt cx="1031312" cy="939236"/>
            </a:xfrm>
          </p:grpSpPr>
          <p:sp>
            <p:nvSpPr>
              <p:cNvPr id="2922" name="Google Shape;2922;p52"/>
              <p:cNvSpPr/>
              <p:nvPr/>
            </p:nvSpPr>
            <p:spPr>
              <a:xfrm>
                <a:off x="6120293" y="888797"/>
                <a:ext cx="1031312" cy="939236"/>
              </a:xfrm>
              <a:custGeom>
                <a:avLst/>
                <a:gdLst/>
                <a:ahLst/>
                <a:cxnLst/>
                <a:rect l="l" t="t" r="r" b="b"/>
                <a:pathLst>
                  <a:path w="33703" h="30694" extrusionOk="0">
                    <a:moveTo>
                      <a:pt x="16850" y="1"/>
                    </a:moveTo>
                    <a:cubicBezTo>
                      <a:pt x="12921" y="1"/>
                      <a:pt x="8990" y="1498"/>
                      <a:pt x="5989" y="4492"/>
                    </a:cubicBezTo>
                    <a:cubicBezTo>
                      <a:pt x="1" y="10495"/>
                      <a:pt x="1" y="20215"/>
                      <a:pt x="5989" y="26203"/>
                    </a:cubicBezTo>
                    <a:cubicBezTo>
                      <a:pt x="8990" y="29197"/>
                      <a:pt x="12921" y="30694"/>
                      <a:pt x="16850" y="30694"/>
                    </a:cubicBezTo>
                    <a:cubicBezTo>
                      <a:pt x="20779" y="30694"/>
                      <a:pt x="24706" y="29197"/>
                      <a:pt x="27700" y="26203"/>
                    </a:cubicBezTo>
                    <a:cubicBezTo>
                      <a:pt x="33703" y="20215"/>
                      <a:pt x="33703" y="10495"/>
                      <a:pt x="27700" y="4492"/>
                    </a:cubicBezTo>
                    <a:cubicBezTo>
                      <a:pt x="24706" y="1498"/>
                      <a:pt x="20779" y="1"/>
                      <a:pt x="16850" y="1"/>
                    </a:cubicBezTo>
                    <a:close/>
                  </a:path>
                </a:pathLst>
              </a:custGeom>
              <a:solidFill>
                <a:srgbClr val="FFF140">
                  <a:alpha val="54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2"/>
              <p:cNvSpPr/>
              <p:nvPr/>
            </p:nvSpPr>
            <p:spPr>
              <a:xfrm>
                <a:off x="6303526" y="1025762"/>
                <a:ext cx="665795" cy="665336"/>
              </a:xfrm>
              <a:custGeom>
                <a:avLst/>
                <a:gdLst/>
                <a:ahLst/>
                <a:cxnLst/>
                <a:rect l="l" t="t" r="r" b="b"/>
                <a:pathLst>
                  <a:path w="21758" h="21743" extrusionOk="0">
                    <a:moveTo>
                      <a:pt x="10879" y="0"/>
                    </a:moveTo>
                    <a:cubicBezTo>
                      <a:pt x="4876" y="0"/>
                      <a:pt x="1" y="4876"/>
                      <a:pt x="1" y="10864"/>
                    </a:cubicBezTo>
                    <a:cubicBezTo>
                      <a:pt x="1" y="16867"/>
                      <a:pt x="4876" y="21742"/>
                      <a:pt x="10879" y="21742"/>
                    </a:cubicBezTo>
                    <a:cubicBezTo>
                      <a:pt x="16882" y="21742"/>
                      <a:pt x="21758" y="16867"/>
                      <a:pt x="21758" y="10864"/>
                    </a:cubicBezTo>
                    <a:cubicBezTo>
                      <a:pt x="21758" y="4846"/>
                      <a:pt x="16882" y="0"/>
                      <a:pt x="10879" y="0"/>
                    </a:cubicBezTo>
                    <a:close/>
                  </a:path>
                </a:pathLst>
              </a:custGeom>
              <a:solidFill>
                <a:srgbClr val="FFFAD2">
                  <a:alpha val="67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6440584" y="1163309"/>
                <a:ext cx="390272" cy="390242"/>
              </a:xfrm>
              <a:custGeom>
                <a:avLst/>
                <a:gdLst/>
                <a:ahLst/>
                <a:cxnLst/>
                <a:rect l="l" t="t" r="r" b="b"/>
                <a:pathLst>
                  <a:path w="12754" h="12753" extrusionOk="0">
                    <a:moveTo>
                      <a:pt x="6385" y="0"/>
                    </a:moveTo>
                    <a:cubicBezTo>
                      <a:pt x="2850" y="0"/>
                      <a:pt x="1" y="2849"/>
                      <a:pt x="1" y="6369"/>
                    </a:cubicBezTo>
                    <a:cubicBezTo>
                      <a:pt x="1" y="9903"/>
                      <a:pt x="2850" y="12753"/>
                      <a:pt x="6385" y="12753"/>
                    </a:cubicBezTo>
                    <a:cubicBezTo>
                      <a:pt x="9904" y="12753"/>
                      <a:pt x="12753" y="9903"/>
                      <a:pt x="12753" y="6369"/>
                    </a:cubicBezTo>
                    <a:cubicBezTo>
                      <a:pt x="12753" y="2849"/>
                      <a:pt x="9904" y="0"/>
                      <a:pt x="6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35"/>
          <p:cNvSpPr txBox="1">
            <a:spLocks noGrp="1"/>
          </p:cNvSpPr>
          <p:nvPr>
            <p:ph type="title"/>
          </p:nvPr>
        </p:nvSpPr>
        <p:spPr>
          <a:xfrm>
            <a:off x="4669149" y="676539"/>
            <a:ext cx="2050879" cy="1742725"/>
          </a:xfrm>
          <a:prstGeom prst="rect">
            <a:avLst/>
          </a:prstGeom>
        </p:spPr>
        <p:txBody>
          <a:bodyPr spcFirstLastPara="1" wrap="square" lIns="91425" tIns="91425" rIns="91425" bIns="91425" anchor="ctr" anchorCtr="0">
            <a:noAutofit/>
          </a:bodyPr>
          <a:lstStyle/>
          <a:p>
            <a:pPr algn="l"/>
            <a:r>
              <a:rPr lang="en-GB" sz="4800" b="0" i="0" dirty="0">
                <a:solidFill>
                  <a:srgbClr val="0D0D0D"/>
                </a:solidFill>
                <a:effectLst/>
                <a:latin typeface="Jumble" panose="020F0502020204030204" pitchFamily="34" charset="0"/>
                <a:ea typeface="ADLaM Display" panose="020F0502020204030204" pitchFamily="34" charset="0"/>
                <a:cs typeface="Jumble" panose="020F0502020204030204" pitchFamily="34" charset="0"/>
              </a:rPr>
              <a:t>Thank you</a:t>
            </a:r>
            <a:endParaRPr sz="4800" dirty="0">
              <a:latin typeface="Jumble" panose="020F0502020204030204" pitchFamily="34" charset="0"/>
              <a:ea typeface="ADLaM Display" panose="020F0502020204030204" pitchFamily="34" charset="0"/>
              <a:cs typeface="Jumble" panose="020F0502020204030204" pitchFamily="34" charset="0"/>
            </a:endParaRPr>
          </a:p>
        </p:txBody>
      </p:sp>
      <p:grpSp>
        <p:nvGrpSpPr>
          <p:cNvPr id="665" name="Google Shape;665;p35"/>
          <p:cNvGrpSpPr/>
          <p:nvPr/>
        </p:nvGrpSpPr>
        <p:grpSpPr>
          <a:xfrm>
            <a:off x="-428365" y="1004154"/>
            <a:ext cx="5097518" cy="5138490"/>
            <a:chOff x="-428365" y="1004154"/>
            <a:chExt cx="5097518" cy="5138490"/>
          </a:xfrm>
        </p:grpSpPr>
        <p:sp>
          <p:nvSpPr>
            <p:cNvPr id="666" name="Google Shape;666;p35"/>
            <p:cNvSpPr/>
            <p:nvPr/>
          </p:nvSpPr>
          <p:spPr>
            <a:xfrm rot="159684">
              <a:off x="-383293" y="3970092"/>
              <a:ext cx="5007376" cy="2057407"/>
            </a:xfrm>
            <a:custGeom>
              <a:avLst/>
              <a:gdLst/>
              <a:ahLst/>
              <a:cxnLst/>
              <a:rect l="l" t="t" r="r" b="b"/>
              <a:pathLst>
                <a:path w="30960" h="23708" extrusionOk="0">
                  <a:moveTo>
                    <a:pt x="30274" y="8761"/>
                  </a:moveTo>
                  <a:cubicBezTo>
                    <a:pt x="28842" y="2926"/>
                    <a:pt x="22291" y="0"/>
                    <a:pt x="17019" y="2849"/>
                  </a:cubicBezTo>
                  <a:cubicBezTo>
                    <a:pt x="16958" y="2895"/>
                    <a:pt x="16882" y="2926"/>
                    <a:pt x="16821" y="2941"/>
                  </a:cubicBezTo>
                  <a:cubicBezTo>
                    <a:pt x="14658" y="4160"/>
                    <a:pt x="11839" y="4449"/>
                    <a:pt x="9340" y="4495"/>
                  </a:cubicBezTo>
                  <a:cubicBezTo>
                    <a:pt x="3505" y="4571"/>
                    <a:pt x="2636" y="7633"/>
                    <a:pt x="1890" y="10071"/>
                  </a:cubicBezTo>
                  <a:cubicBezTo>
                    <a:pt x="1" y="16287"/>
                    <a:pt x="5516" y="20889"/>
                    <a:pt x="10513" y="22290"/>
                  </a:cubicBezTo>
                  <a:cubicBezTo>
                    <a:pt x="15541" y="23707"/>
                    <a:pt x="24226" y="23418"/>
                    <a:pt x="28797" y="17430"/>
                  </a:cubicBezTo>
                  <a:cubicBezTo>
                    <a:pt x="30960" y="14642"/>
                    <a:pt x="30914" y="11397"/>
                    <a:pt x="30274" y="8761"/>
                  </a:cubicBezTo>
                  <a:close/>
                </a:path>
              </a:pathLst>
            </a:custGeom>
            <a:solidFill>
              <a:srgbClr val="D0D861">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 name="Google Shape;667;p35"/>
            <p:cNvGrpSpPr/>
            <p:nvPr/>
          </p:nvGrpSpPr>
          <p:grpSpPr>
            <a:xfrm>
              <a:off x="671237" y="3328288"/>
              <a:ext cx="716676" cy="1123890"/>
              <a:chOff x="442219" y="2897626"/>
              <a:chExt cx="208417" cy="326839"/>
            </a:xfrm>
          </p:grpSpPr>
          <p:sp>
            <p:nvSpPr>
              <p:cNvPr id="668" name="Google Shape;668;p35"/>
              <p:cNvSpPr/>
              <p:nvPr/>
            </p:nvSpPr>
            <p:spPr>
              <a:xfrm>
                <a:off x="464587" y="2897626"/>
                <a:ext cx="157621" cy="231734"/>
              </a:xfrm>
              <a:custGeom>
                <a:avLst/>
                <a:gdLst/>
                <a:ahLst/>
                <a:cxnLst/>
                <a:rect l="l" t="t" r="r" b="b"/>
                <a:pathLst>
                  <a:path w="5151" h="7573" extrusionOk="0">
                    <a:moveTo>
                      <a:pt x="2515" y="1"/>
                    </a:moveTo>
                    <a:cubicBezTo>
                      <a:pt x="1860" y="1"/>
                      <a:pt x="1326" y="534"/>
                      <a:pt x="1326" y="1189"/>
                    </a:cubicBezTo>
                    <a:cubicBezTo>
                      <a:pt x="1326" y="1555"/>
                      <a:pt x="1494" y="1905"/>
                      <a:pt x="1738" y="2103"/>
                    </a:cubicBezTo>
                    <a:cubicBezTo>
                      <a:pt x="1661" y="2317"/>
                      <a:pt x="1601" y="2530"/>
                      <a:pt x="1601" y="2758"/>
                    </a:cubicBezTo>
                    <a:cubicBezTo>
                      <a:pt x="671" y="3109"/>
                      <a:pt x="1" y="4038"/>
                      <a:pt x="1" y="5074"/>
                    </a:cubicBezTo>
                    <a:cubicBezTo>
                      <a:pt x="1" y="6476"/>
                      <a:pt x="1128" y="7573"/>
                      <a:pt x="2499" y="7573"/>
                    </a:cubicBezTo>
                    <a:cubicBezTo>
                      <a:pt x="3871" y="7573"/>
                      <a:pt x="4998" y="6445"/>
                      <a:pt x="4998" y="5074"/>
                    </a:cubicBezTo>
                    <a:cubicBezTo>
                      <a:pt x="4998" y="4663"/>
                      <a:pt x="4876" y="4236"/>
                      <a:pt x="4693" y="3901"/>
                    </a:cubicBezTo>
                    <a:cubicBezTo>
                      <a:pt x="4983" y="3612"/>
                      <a:pt x="5150" y="3215"/>
                      <a:pt x="5150" y="2774"/>
                    </a:cubicBezTo>
                    <a:cubicBezTo>
                      <a:pt x="5150" y="1920"/>
                      <a:pt x="4541" y="1189"/>
                      <a:pt x="3718" y="1037"/>
                    </a:cubicBezTo>
                    <a:cubicBezTo>
                      <a:pt x="3642" y="442"/>
                      <a:pt x="3124" y="1"/>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539190" y="3017914"/>
                <a:ext cx="4682" cy="206550"/>
              </a:xfrm>
              <a:custGeom>
                <a:avLst/>
                <a:gdLst/>
                <a:ahLst/>
                <a:cxnLst/>
                <a:rect l="l" t="t" r="r" b="b"/>
                <a:pathLst>
                  <a:path w="153" h="6750" extrusionOk="0">
                    <a:moveTo>
                      <a:pt x="77" y="1"/>
                    </a:moveTo>
                    <a:cubicBezTo>
                      <a:pt x="46" y="1"/>
                      <a:pt x="0" y="46"/>
                      <a:pt x="0" y="77"/>
                    </a:cubicBezTo>
                    <a:lnTo>
                      <a:pt x="0" y="6674"/>
                    </a:lnTo>
                    <a:cubicBezTo>
                      <a:pt x="0" y="6704"/>
                      <a:pt x="46" y="6750"/>
                      <a:pt x="77" y="6750"/>
                    </a:cubicBezTo>
                    <a:cubicBezTo>
                      <a:pt x="122" y="6750"/>
                      <a:pt x="153" y="6704"/>
                      <a:pt x="153" y="6674"/>
                    </a:cubicBezTo>
                    <a:lnTo>
                      <a:pt x="153" y="77"/>
                    </a:lnTo>
                    <a:cubicBezTo>
                      <a:pt x="153" y="46"/>
                      <a:pt x="122"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538731" y="3061244"/>
                <a:ext cx="100735" cy="96115"/>
              </a:xfrm>
              <a:custGeom>
                <a:avLst/>
                <a:gdLst/>
                <a:ahLst/>
                <a:cxnLst/>
                <a:rect l="l" t="t" r="r" b="b"/>
                <a:pathLst>
                  <a:path w="3292" h="3141" extrusionOk="0">
                    <a:moveTo>
                      <a:pt x="3190" y="0"/>
                    </a:moveTo>
                    <a:cubicBezTo>
                      <a:pt x="3160" y="0"/>
                      <a:pt x="3133" y="13"/>
                      <a:pt x="3124" y="32"/>
                    </a:cubicBezTo>
                    <a:lnTo>
                      <a:pt x="1768" y="2363"/>
                    </a:lnTo>
                    <a:lnTo>
                      <a:pt x="61" y="2972"/>
                    </a:lnTo>
                    <a:cubicBezTo>
                      <a:pt x="15" y="2988"/>
                      <a:pt x="0" y="3033"/>
                      <a:pt x="15" y="3064"/>
                    </a:cubicBezTo>
                    <a:cubicBezTo>
                      <a:pt x="46" y="3094"/>
                      <a:pt x="61" y="3125"/>
                      <a:pt x="92" y="3125"/>
                    </a:cubicBezTo>
                    <a:cubicBezTo>
                      <a:pt x="92" y="3125"/>
                      <a:pt x="122" y="3125"/>
                      <a:pt x="107" y="3140"/>
                    </a:cubicBezTo>
                    <a:lnTo>
                      <a:pt x="1874" y="2515"/>
                    </a:lnTo>
                    <a:cubicBezTo>
                      <a:pt x="1890" y="2500"/>
                      <a:pt x="1905" y="2500"/>
                      <a:pt x="1905" y="2470"/>
                    </a:cubicBezTo>
                    <a:lnTo>
                      <a:pt x="3261" y="123"/>
                    </a:lnTo>
                    <a:cubicBezTo>
                      <a:pt x="3291" y="93"/>
                      <a:pt x="3276" y="32"/>
                      <a:pt x="3246" y="17"/>
                    </a:cubicBezTo>
                    <a:cubicBezTo>
                      <a:pt x="3228" y="5"/>
                      <a:pt x="3208" y="0"/>
                      <a:pt x="3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5"/>
              <p:cNvSpPr/>
              <p:nvPr/>
            </p:nvSpPr>
            <p:spPr>
              <a:xfrm>
                <a:off x="473461" y="3000962"/>
                <a:ext cx="70411" cy="93452"/>
              </a:xfrm>
              <a:custGeom>
                <a:avLst/>
                <a:gdLst/>
                <a:ahLst/>
                <a:cxnLst/>
                <a:rect l="l" t="t" r="r" b="b"/>
                <a:pathLst>
                  <a:path w="2301" h="3054" extrusionOk="0">
                    <a:moveTo>
                      <a:pt x="85" y="1"/>
                    </a:moveTo>
                    <a:cubicBezTo>
                      <a:pt x="76" y="1"/>
                      <a:pt x="68" y="2"/>
                      <a:pt x="61" y="6"/>
                    </a:cubicBezTo>
                    <a:cubicBezTo>
                      <a:pt x="15" y="21"/>
                      <a:pt x="0" y="67"/>
                      <a:pt x="15" y="97"/>
                    </a:cubicBezTo>
                    <a:lnTo>
                      <a:pt x="594" y="1743"/>
                    </a:lnTo>
                    <a:cubicBezTo>
                      <a:pt x="594" y="1758"/>
                      <a:pt x="594" y="1773"/>
                      <a:pt x="610" y="1773"/>
                    </a:cubicBezTo>
                    <a:lnTo>
                      <a:pt x="2179" y="3038"/>
                    </a:lnTo>
                    <a:cubicBezTo>
                      <a:pt x="2194" y="3053"/>
                      <a:pt x="2209" y="3053"/>
                      <a:pt x="2225" y="3053"/>
                    </a:cubicBezTo>
                    <a:cubicBezTo>
                      <a:pt x="2255" y="3053"/>
                      <a:pt x="2270" y="3053"/>
                      <a:pt x="2286" y="3038"/>
                    </a:cubicBezTo>
                    <a:cubicBezTo>
                      <a:pt x="2301" y="2992"/>
                      <a:pt x="2301" y="2931"/>
                      <a:pt x="2270" y="2916"/>
                    </a:cubicBezTo>
                    <a:lnTo>
                      <a:pt x="732" y="1682"/>
                    </a:lnTo>
                    <a:lnTo>
                      <a:pt x="153" y="67"/>
                    </a:lnTo>
                    <a:cubicBezTo>
                      <a:pt x="141" y="20"/>
                      <a:pt x="112" y="1"/>
                      <a:pt x="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442219" y="2975931"/>
                <a:ext cx="208417" cy="153092"/>
              </a:xfrm>
              <a:custGeom>
                <a:avLst/>
                <a:gdLst/>
                <a:ahLst/>
                <a:cxnLst/>
                <a:rect l="l" t="t" r="r" b="b"/>
                <a:pathLst>
                  <a:path w="6811" h="5003" extrusionOk="0">
                    <a:moveTo>
                      <a:pt x="552" y="1"/>
                    </a:moveTo>
                    <a:cubicBezTo>
                      <a:pt x="259" y="1"/>
                      <a:pt x="15" y="239"/>
                      <a:pt x="0" y="535"/>
                    </a:cubicBezTo>
                    <a:cubicBezTo>
                      <a:pt x="0" y="748"/>
                      <a:pt x="92" y="915"/>
                      <a:pt x="244" y="1037"/>
                    </a:cubicBezTo>
                    <a:cubicBezTo>
                      <a:pt x="138" y="1190"/>
                      <a:pt x="92" y="1357"/>
                      <a:pt x="61" y="1571"/>
                    </a:cubicBezTo>
                    <a:cubicBezTo>
                      <a:pt x="46" y="2165"/>
                      <a:pt x="503" y="2652"/>
                      <a:pt x="1097" y="2698"/>
                    </a:cubicBezTo>
                    <a:cubicBezTo>
                      <a:pt x="1107" y="2698"/>
                      <a:pt x="1117" y="2698"/>
                      <a:pt x="1126" y="2698"/>
                    </a:cubicBezTo>
                    <a:cubicBezTo>
                      <a:pt x="1707" y="2698"/>
                      <a:pt x="2179" y="2247"/>
                      <a:pt x="2194" y="1662"/>
                    </a:cubicBezTo>
                    <a:cubicBezTo>
                      <a:pt x="2255" y="1053"/>
                      <a:pt x="1798" y="550"/>
                      <a:pt x="1219" y="535"/>
                    </a:cubicBezTo>
                    <a:lnTo>
                      <a:pt x="1113" y="535"/>
                    </a:lnTo>
                    <a:cubicBezTo>
                      <a:pt x="1097" y="260"/>
                      <a:pt x="869" y="32"/>
                      <a:pt x="579" y="1"/>
                    </a:cubicBezTo>
                    <a:cubicBezTo>
                      <a:pt x="570" y="1"/>
                      <a:pt x="561" y="1"/>
                      <a:pt x="552" y="1"/>
                    </a:cubicBezTo>
                    <a:close/>
                    <a:moveTo>
                      <a:pt x="6157" y="2319"/>
                    </a:moveTo>
                    <a:cubicBezTo>
                      <a:pt x="6062" y="2319"/>
                      <a:pt x="5967" y="2343"/>
                      <a:pt x="5881" y="2393"/>
                    </a:cubicBezTo>
                    <a:cubicBezTo>
                      <a:pt x="5699" y="2485"/>
                      <a:pt x="5607" y="2668"/>
                      <a:pt x="5592" y="2866"/>
                    </a:cubicBezTo>
                    <a:cubicBezTo>
                      <a:pt x="5424" y="2866"/>
                      <a:pt x="5226" y="2896"/>
                      <a:pt x="5059" y="3003"/>
                    </a:cubicBezTo>
                    <a:cubicBezTo>
                      <a:pt x="4541" y="3307"/>
                      <a:pt x="4373" y="3947"/>
                      <a:pt x="4663" y="4465"/>
                    </a:cubicBezTo>
                    <a:cubicBezTo>
                      <a:pt x="4867" y="4813"/>
                      <a:pt x="5222" y="5003"/>
                      <a:pt x="5590" y="5003"/>
                    </a:cubicBezTo>
                    <a:cubicBezTo>
                      <a:pt x="5771" y="5003"/>
                      <a:pt x="5955" y="4957"/>
                      <a:pt x="6125" y="4862"/>
                    </a:cubicBezTo>
                    <a:cubicBezTo>
                      <a:pt x="6643" y="4557"/>
                      <a:pt x="6811" y="3917"/>
                      <a:pt x="6521" y="3399"/>
                    </a:cubicBezTo>
                    <a:cubicBezTo>
                      <a:pt x="6521" y="3353"/>
                      <a:pt x="6506" y="3338"/>
                      <a:pt x="6491" y="3323"/>
                    </a:cubicBezTo>
                    <a:cubicBezTo>
                      <a:pt x="6719" y="3155"/>
                      <a:pt x="6796" y="2835"/>
                      <a:pt x="6643" y="2591"/>
                    </a:cubicBezTo>
                    <a:cubicBezTo>
                      <a:pt x="6541" y="2418"/>
                      <a:pt x="6350" y="2319"/>
                      <a:pt x="6157" y="23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35"/>
            <p:cNvGrpSpPr/>
            <p:nvPr/>
          </p:nvGrpSpPr>
          <p:grpSpPr>
            <a:xfrm>
              <a:off x="1378250" y="2202925"/>
              <a:ext cx="2709507" cy="2311950"/>
              <a:chOff x="1378250" y="2202925"/>
              <a:chExt cx="2709507" cy="2311950"/>
            </a:xfrm>
          </p:grpSpPr>
          <p:sp>
            <p:nvSpPr>
              <p:cNvPr id="674" name="Google Shape;674;p35"/>
              <p:cNvSpPr/>
              <p:nvPr/>
            </p:nvSpPr>
            <p:spPr>
              <a:xfrm>
                <a:off x="1787025" y="3892601"/>
                <a:ext cx="445831" cy="396061"/>
              </a:xfrm>
              <a:custGeom>
                <a:avLst/>
                <a:gdLst/>
                <a:ahLst/>
                <a:cxnLst/>
                <a:rect l="l" t="t" r="r" b="b"/>
                <a:pathLst>
                  <a:path w="4237" h="3764" extrusionOk="0">
                    <a:moveTo>
                      <a:pt x="1" y="1"/>
                    </a:moveTo>
                    <a:lnTo>
                      <a:pt x="1" y="3764"/>
                    </a:lnTo>
                    <a:lnTo>
                      <a:pt x="4236" y="3764"/>
                    </a:lnTo>
                    <a:lnTo>
                      <a:pt x="4236" y="1"/>
                    </a:lnTo>
                    <a:close/>
                  </a:path>
                </a:pathLst>
              </a:custGeom>
              <a:solidFill>
                <a:srgbClr val="C9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3263518" y="3892601"/>
                <a:ext cx="447410" cy="396061"/>
              </a:xfrm>
              <a:custGeom>
                <a:avLst/>
                <a:gdLst/>
                <a:ahLst/>
                <a:cxnLst/>
                <a:rect l="l" t="t" r="r" b="b"/>
                <a:pathLst>
                  <a:path w="4252" h="3764" extrusionOk="0">
                    <a:moveTo>
                      <a:pt x="1" y="1"/>
                    </a:moveTo>
                    <a:lnTo>
                      <a:pt x="1" y="3764"/>
                    </a:lnTo>
                    <a:lnTo>
                      <a:pt x="4252" y="3764"/>
                    </a:lnTo>
                    <a:lnTo>
                      <a:pt x="4252" y="1"/>
                    </a:lnTo>
                    <a:close/>
                  </a:path>
                </a:pathLst>
              </a:custGeom>
              <a:solidFill>
                <a:srgbClr val="C9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1480825" y="3257788"/>
                <a:ext cx="2542722" cy="1202492"/>
              </a:xfrm>
              <a:custGeom>
                <a:avLst/>
                <a:gdLst/>
                <a:ahLst/>
                <a:cxnLst/>
                <a:rect l="l" t="t" r="r" b="b"/>
                <a:pathLst>
                  <a:path w="24165" h="11428" extrusionOk="0">
                    <a:moveTo>
                      <a:pt x="1" y="0"/>
                    </a:moveTo>
                    <a:lnTo>
                      <a:pt x="1" y="11427"/>
                    </a:lnTo>
                    <a:lnTo>
                      <a:pt x="24165" y="11427"/>
                    </a:lnTo>
                    <a:lnTo>
                      <a:pt x="241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1482403" y="3254527"/>
                <a:ext cx="2539565" cy="1205754"/>
              </a:xfrm>
              <a:custGeom>
                <a:avLst/>
                <a:gdLst/>
                <a:ahLst/>
                <a:cxnLst/>
                <a:rect l="l" t="t" r="r" b="b"/>
                <a:pathLst>
                  <a:path w="24135" h="11459" extrusionOk="0">
                    <a:moveTo>
                      <a:pt x="382" y="1"/>
                    </a:moveTo>
                    <a:lnTo>
                      <a:pt x="382" y="8579"/>
                    </a:lnTo>
                    <a:lnTo>
                      <a:pt x="1" y="8579"/>
                    </a:lnTo>
                    <a:lnTo>
                      <a:pt x="1" y="11428"/>
                    </a:lnTo>
                    <a:lnTo>
                      <a:pt x="8761" y="11428"/>
                    </a:lnTo>
                    <a:lnTo>
                      <a:pt x="8761" y="8807"/>
                    </a:lnTo>
                    <a:lnTo>
                      <a:pt x="8777" y="8807"/>
                    </a:lnTo>
                    <a:lnTo>
                      <a:pt x="8777" y="8365"/>
                    </a:lnTo>
                    <a:lnTo>
                      <a:pt x="8487" y="8365"/>
                    </a:lnTo>
                    <a:lnTo>
                      <a:pt x="8487" y="31"/>
                    </a:lnTo>
                    <a:lnTo>
                      <a:pt x="7878" y="31"/>
                    </a:lnTo>
                    <a:lnTo>
                      <a:pt x="7878" y="8365"/>
                    </a:lnTo>
                    <a:lnTo>
                      <a:pt x="7527" y="8365"/>
                    </a:lnTo>
                    <a:lnTo>
                      <a:pt x="7527" y="8579"/>
                    </a:lnTo>
                    <a:lnTo>
                      <a:pt x="991" y="8579"/>
                    </a:lnTo>
                    <a:lnTo>
                      <a:pt x="991" y="1"/>
                    </a:lnTo>
                    <a:close/>
                    <a:moveTo>
                      <a:pt x="15496" y="46"/>
                    </a:moveTo>
                    <a:lnTo>
                      <a:pt x="15496" y="8381"/>
                    </a:lnTo>
                    <a:lnTo>
                      <a:pt x="15222" y="8381"/>
                    </a:lnTo>
                    <a:lnTo>
                      <a:pt x="15222" y="8822"/>
                    </a:lnTo>
                    <a:lnTo>
                      <a:pt x="15237" y="8822"/>
                    </a:lnTo>
                    <a:lnTo>
                      <a:pt x="15237" y="11458"/>
                    </a:lnTo>
                    <a:lnTo>
                      <a:pt x="24135" y="11458"/>
                    </a:lnTo>
                    <a:lnTo>
                      <a:pt x="24135" y="8594"/>
                    </a:lnTo>
                    <a:lnTo>
                      <a:pt x="24104" y="8594"/>
                    </a:lnTo>
                    <a:lnTo>
                      <a:pt x="24104" y="8381"/>
                    </a:lnTo>
                    <a:lnTo>
                      <a:pt x="23754" y="8381"/>
                    </a:lnTo>
                    <a:lnTo>
                      <a:pt x="23754" y="46"/>
                    </a:lnTo>
                    <a:lnTo>
                      <a:pt x="23144" y="46"/>
                    </a:lnTo>
                    <a:lnTo>
                      <a:pt x="23144" y="8381"/>
                    </a:lnTo>
                    <a:lnTo>
                      <a:pt x="22839" y="8381"/>
                    </a:lnTo>
                    <a:lnTo>
                      <a:pt x="22839" y="8594"/>
                    </a:lnTo>
                    <a:lnTo>
                      <a:pt x="16486" y="8594"/>
                    </a:lnTo>
                    <a:lnTo>
                      <a:pt x="16486" y="8381"/>
                    </a:lnTo>
                    <a:lnTo>
                      <a:pt x="16105" y="8381"/>
                    </a:lnTo>
                    <a:lnTo>
                      <a:pt x="16105" y="4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1480804" y="3236989"/>
                <a:ext cx="2542727" cy="102648"/>
              </a:xfrm>
              <a:custGeom>
                <a:avLst/>
                <a:gdLst/>
                <a:ahLst/>
                <a:cxnLst/>
                <a:rect l="l" t="t" r="r" b="b"/>
                <a:pathLst>
                  <a:path w="24104" h="976" extrusionOk="0">
                    <a:moveTo>
                      <a:pt x="1" y="0"/>
                    </a:moveTo>
                    <a:lnTo>
                      <a:pt x="1" y="975"/>
                    </a:lnTo>
                    <a:lnTo>
                      <a:pt x="24104" y="975"/>
                    </a:lnTo>
                    <a:lnTo>
                      <a:pt x="241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2380169" y="4251728"/>
                <a:ext cx="766447" cy="234122"/>
              </a:xfrm>
              <a:custGeom>
                <a:avLst/>
                <a:gdLst/>
                <a:ahLst/>
                <a:cxnLst/>
                <a:rect l="l" t="t" r="r" b="b"/>
                <a:pathLst>
                  <a:path w="7284" h="2225" extrusionOk="0">
                    <a:moveTo>
                      <a:pt x="1" y="1"/>
                    </a:moveTo>
                    <a:lnTo>
                      <a:pt x="1" y="2225"/>
                    </a:lnTo>
                    <a:lnTo>
                      <a:pt x="7284" y="2225"/>
                    </a:lnTo>
                    <a:lnTo>
                      <a:pt x="7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1378250" y="4460275"/>
                <a:ext cx="2709507" cy="54600"/>
              </a:xfrm>
              <a:custGeom>
                <a:avLst/>
                <a:gdLst/>
                <a:ahLst/>
                <a:cxnLst/>
                <a:rect l="l" t="t" r="r" b="b"/>
                <a:pathLst>
                  <a:path w="25095" h="519" extrusionOk="0">
                    <a:moveTo>
                      <a:pt x="0" y="0"/>
                    </a:moveTo>
                    <a:lnTo>
                      <a:pt x="0" y="518"/>
                    </a:lnTo>
                    <a:lnTo>
                      <a:pt x="25094" y="518"/>
                    </a:lnTo>
                    <a:lnTo>
                      <a:pt x="250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2519695" y="3406890"/>
                <a:ext cx="469822" cy="824109"/>
              </a:xfrm>
              <a:custGeom>
                <a:avLst/>
                <a:gdLst/>
                <a:ahLst/>
                <a:cxnLst/>
                <a:rect l="l" t="t" r="r" b="b"/>
                <a:pathLst>
                  <a:path w="4465" h="7832" extrusionOk="0">
                    <a:moveTo>
                      <a:pt x="0" y="0"/>
                    </a:moveTo>
                    <a:lnTo>
                      <a:pt x="0" y="7831"/>
                    </a:lnTo>
                    <a:lnTo>
                      <a:pt x="4465" y="7831"/>
                    </a:lnTo>
                    <a:lnTo>
                      <a:pt x="44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2519695" y="3406890"/>
                <a:ext cx="469822" cy="824109"/>
              </a:xfrm>
              <a:custGeom>
                <a:avLst/>
                <a:gdLst/>
                <a:ahLst/>
                <a:cxnLst/>
                <a:rect l="l" t="t" r="r" b="b"/>
                <a:pathLst>
                  <a:path w="4465" h="7832" extrusionOk="0">
                    <a:moveTo>
                      <a:pt x="0" y="0"/>
                    </a:moveTo>
                    <a:lnTo>
                      <a:pt x="0" y="7831"/>
                    </a:lnTo>
                    <a:lnTo>
                      <a:pt x="4465" y="7831"/>
                    </a:lnTo>
                    <a:lnTo>
                      <a:pt x="44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2519695" y="3406890"/>
                <a:ext cx="469822" cy="824109"/>
              </a:xfrm>
              <a:custGeom>
                <a:avLst/>
                <a:gdLst/>
                <a:ahLst/>
                <a:cxnLst/>
                <a:rect l="l" t="t" r="r" b="b"/>
                <a:pathLst>
                  <a:path w="4465" h="7832" extrusionOk="0">
                    <a:moveTo>
                      <a:pt x="0" y="0"/>
                    </a:moveTo>
                    <a:lnTo>
                      <a:pt x="0" y="7831"/>
                    </a:lnTo>
                    <a:lnTo>
                      <a:pt x="4465" y="7831"/>
                    </a:lnTo>
                    <a:lnTo>
                      <a:pt x="44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2548526" y="3443718"/>
                <a:ext cx="412160" cy="784019"/>
              </a:xfrm>
              <a:custGeom>
                <a:avLst/>
                <a:gdLst/>
                <a:ahLst/>
                <a:cxnLst/>
                <a:rect l="l" t="t" r="r" b="b"/>
                <a:pathLst>
                  <a:path w="3917" h="7451" extrusionOk="0">
                    <a:moveTo>
                      <a:pt x="1" y="1"/>
                    </a:moveTo>
                    <a:lnTo>
                      <a:pt x="1" y="7451"/>
                    </a:lnTo>
                    <a:lnTo>
                      <a:pt x="3916" y="7451"/>
                    </a:lnTo>
                    <a:lnTo>
                      <a:pt x="39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2078809" y="2242909"/>
                <a:ext cx="170041" cy="213393"/>
              </a:xfrm>
              <a:custGeom>
                <a:avLst/>
                <a:gdLst/>
                <a:ahLst/>
                <a:cxnLst/>
                <a:rect l="l" t="t" r="r" b="b"/>
                <a:pathLst>
                  <a:path w="1616" h="2028" extrusionOk="0">
                    <a:moveTo>
                      <a:pt x="1" y="1"/>
                    </a:moveTo>
                    <a:lnTo>
                      <a:pt x="1" y="2027"/>
                    </a:lnTo>
                    <a:lnTo>
                      <a:pt x="1616" y="2027"/>
                    </a:lnTo>
                    <a:lnTo>
                      <a:pt x="16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1418322" y="2419264"/>
                <a:ext cx="2669411" cy="873880"/>
              </a:xfrm>
              <a:custGeom>
                <a:avLst/>
                <a:gdLst/>
                <a:ahLst/>
                <a:cxnLst/>
                <a:rect l="l" t="t" r="r" b="b"/>
                <a:pathLst>
                  <a:path w="25369" h="8305" extrusionOk="0">
                    <a:moveTo>
                      <a:pt x="4434" y="1"/>
                    </a:moveTo>
                    <a:lnTo>
                      <a:pt x="3946" y="915"/>
                    </a:lnTo>
                    <a:lnTo>
                      <a:pt x="3870" y="1052"/>
                    </a:lnTo>
                    <a:lnTo>
                      <a:pt x="3154" y="2393"/>
                    </a:lnTo>
                    <a:lnTo>
                      <a:pt x="3078" y="2545"/>
                    </a:lnTo>
                    <a:lnTo>
                      <a:pt x="2362" y="3871"/>
                    </a:lnTo>
                    <a:lnTo>
                      <a:pt x="2286" y="4008"/>
                    </a:lnTo>
                    <a:lnTo>
                      <a:pt x="1585" y="5333"/>
                    </a:lnTo>
                    <a:lnTo>
                      <a:pt x="1509" y="5486"/>
                    </a:lnTo>
                    <a:lnTo>
                      <a:pt x="777" y="6827"/>
                    </a:lnTo>
                    <a:lnTo>
                      <a:pt x="701" y="6964"/>
                    </a:lnTo>
                    <a:lnTo>
                      <a:pt x="0" y="8304"/>
                    </a:lnTo>
                    <a:lnTo>
                      <a:pt x="25368" y="8304"/>
                    </a:lnTo>
                    <a:lnTo>
                      <a:pt x="24667" y="6964"/>
                    </a:lnTo>
                    <a:lnTo>
                      <a:pt x="24591" y="6827"/>
                    </a:lnTo>
                    <a:lnTo>
                      <a:pt x="23860" y="5486"/>
                    </a:lnTo>
                    <a:lnTo>
                      <a:pt x="23784" y="5333"/>
                    </a:lnTo>
                    <a:lnTo>
                      <a:pt x="23083" y="4008"/>
                    </a:lnTo>
                    <a:lnTo>
                      <a:pt x="23007" y="3871"/>
                    </a:lnTo>
                    <a:lnTo>
                      <a:pt x="22275" y="2545"/>
                    </a:lnTo>
                    <a:lnTo>
                      <a:pt x="22199" y="2393"/>
                    </a:lnTo>
                    <a:lnTo>
                      <a:pt x="21498" y="1052"/>
                    </a:lnTo>
                    <a:lnTo>
                      <a:pt x="21422" y="915"/>
                    </a:lnTo>
                    <a:lnTo>
                      <a:pt x="209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2101222" y="2210922"/>
                <a:ext cx="9786" cy="32093"/>
              </a:xfrm>
              <a:custGeom>
                <a:avLst/>
                <a:gdLst/>
                <a:ahLst/>
                <a:cxnLst/>
                <a:rect l="l" t="t" r="r" b="b"/>
                <a:pathLst>
                  <a:path w="93" h="305" extrusionOk="0">
                    <a:moveTo>
                      <a:pt x="1" y="0"/>
                    </a:moveTo>
                    <a:lnTo>
                      <a:pt x="1" y="305"/>
                    </a:lnTo>
                    <a:lnTo>
                      <a:pt x="92" y="305"/>
                    </a:lnTo>
                    <a:lnTo>
                      <a:pt x="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2216652" y="2210922"/>
                <a:ext cx="11364" cy="32093"/>
              </a:xfrm>
              <a:custGeom>
                <a:avLst/>
                <a:gdLst/>
                <a:ahLst/>
                <a:cxnLst/>
                <a:rect l="l" t="t" r="r" b="b"/>
                <a:pathLst>
                  <a:path w="108" h="305" extrusionOk="0">
                    <a:moveTo>
                      <a:pt x="1" y="0"/>
                    </a:moveTo>
                    <a:lnTo>
                      <a:pt x="1" y="305"/>
                    </a:lnTo>
                    <a:lnTo>
                      <a:pt x="108" y="305"/>
                    </a:lnTo>
                    <a:lnTo>
                      <a:pt x="1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2078809" y="2202925"/>
                <a:ext cx="170041" cy="9681"/>
              </a:xfrm>
              <a:custGeom>
                <a:avLst/>
                <a:gdLst/>
                <a:ahLst/>
                <a:cxnLst/>
                <a:rect l="l" t="t" r="r" b="b"/>
                <a:pathLst>
                  <a:path w="1616" h="92" extrusionOk="0">
                    <a:moveTo>
                      <a:pt x="1" y="0"/>
                    </a:moveTo>
                    <a:lnTo>
                      <a:pt x="1" y="91"/>
                    </a:lnTo>
                    <a:lnTo>
                      <a:pt x="1616" y="91"/>
                    </a:lnTo>
                    <a:lnTo>
                      <a:pt x="16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1804702" y="3406890"/>
                <a:ext cx="415316" cy="487394"/>
              </a:xfrm>
              <a:custGeom>
                <a:avLst/>
                <a:gdLst/>
                <a:ahLst/>
                <a:cxnLst/>
                <a:rect l="l" t="t" r="r" b="b"/>
                <a:pathLst>
                  <a:path w="3947" h="4632" extrusionOk="0">
                    <a:moveTo>
                      <a:pt x="0" y="0"/>
                    </a:moveTo>
                    <a:lnTo>
                      <a:pt x="0" y="4632"/>
                    </a:lnTo>
                    <a:lnTo>
                      <a:pt x="3946" y="4632"/>
                    </a:lnTo>
                    <a:lnTo>
                      <a:pt x="39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1804702" y="3408468"/>
                <a:ext cx="333558" cy="484238"/>
              </a:xfrm>
              <a:custGeom>
                <a:avLst/>
                <a:gdLst/>
                <a:ahLst/>
                <a:cxnLst/>
                <a:rect l="l" t="t" r="r" b="b"/>
                <a:pathLst>
                  <a:path w="3170" h="4602" extrusionOk="0">
                    <a:moveTo>
                      <a:pt x="1691" y="0"/>
                    </a:moveTo>
                    <a:lnTo>
                      <a:pt x="0" y="2926"/>
                    </a:lnTo>
                    <a:lnTo>
                      <a:pt x="0" y="4602"/>
                    </a:lnTo>
                    <a:lnTo>
                      <a:pt x="503" y="4602"/>
                    </a:lnTo>
                    <a:lnTo>
                      <a:pt x="3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1953804" y="3432459"/>
                <a:ext cx="266215" cy="460247"/>
              </a:xfrm>
              <a:custGeom>
                <a:avLst/>
                <a:gdLst/>
                <a:ahLst/>
                <a:cxnLst/>
                <a:rect l="l" t="t" r="r" b="b"/>
                <a:pathLst>
                  <a:path w="2530" h="4374" extrusionOk="0">
                    <a:moveTo>
                      <a:pt x="2529" y="1"/>
                    </a:moveTo>
                    <a:lnTo>
                      <a:pt x="0" y="4374"/>
                    </a:lnTo>
                    <a:lnTo>
                      <a:pt x="1874" y="4374"/>
                    </a:lnTo>
                    <a:lnTo>
                      <a:pt x="2529" y="3246"/>
                    </a:lnTo>
                    <a:lnTo>
                      <a:pt x="2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3273199" y="3445296"/>
                <a:ext cx="415316" cy="487500"/>
              </a:xfrm>
              <a:custGeom>
                <a:avLst/>
                <a:gdLst/>
                <a:ahLst/>
                <a:cxnLst/>
                <a:rect l="l" t="t" r="r" b="b"/>
                <a:pathLst>
                  <a:path w="3947" h="4633" extrusionOk="0">
                    <a:moveTo>
                      <a:pt x="0" y="1"/>
                    </a:moveTo>
                    <a:lnTo>
                      <a:pt x="0" y="4633"/>
                    </a:lnTo>
                    <a:lnTo>
                      <a:pt x="3946" y="4633"/>
                    </a:lnTo>
                    <a:lnTo>
                      <a:pt x="39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3273199" y="3445296"/>
                <a:ext cx="333558" cy="487500"/>
              </a:xfrm>
              <a:custGeom>
                <a:avLst/>
                <a:gdLst/>
                <a:ahLst/>
                <a:cxnLst/>
                <a:rect l="l" t="t" r="r" b="b"/>
                <a:pathLst>
                  <a:path w="3170" h="4633" extrusionOk="0">
                    <a:moveTo>
                      <a:pt x="1707" y="1"/>
                    </a:moveTo>
                    <a:lnTo>
                      <a:pt x="0" y="2957"/>
                    </a:lnTo>
                    <a:lnTo>
                      <a:pt x="0" y="4633"/>
                    </a:lnTo>
                    <a:lnTo>
                      <a:pt x="503" y="4633"/>
                    </a:lnTo>
                    <a:lnTo>
                      <a:pt x="31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3422300" y="3472549"/>
                <a:ext cx="266215" cy="460247"/>
              </a:xfrm>
              <a:custGeom>
                <a:avLst/>
                <a:gdLst/>
                <a:ahLst/>
                <a:cxnLst/>
                <a:rect l="l" t="t" r="r" b="b"/>
                <a:pathLst>
                  <a:path w="2530" h="4374" extrusionOk="0">
                    <a:moveTo>
                      <a:pt x="2529" y="1"/>
                    </a:moveTo>
                    <a:lnTo>
                      <a:pt x="0" y="4374"/>
                    </a:lnTo>
                    <a:lnTo>
                      <a:pt x="1890" y="4374"/>
                    </a:lnTo>
                    <a:lnTo>
                      <a:pt x="2529" y="3246"/>
                    </a:lnTo>
                    <a:lnTo>
                      <a:pt x="2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1771031" y="3373218"/>
                <a:ext cx="1947894" cy="591671"/>
              </a:xfrm>
              <a:custGeom>
                <a:avLst/>
                <a:gdLst/>
                <a:ahLst/>
                <a:cxnLst/>
                <a:rect l="l" t="t" r="r" b="b"/>
                <a:pathLst>
                  <a:path w="18512" h="5623" extrusionOk="0">
                    <a:moveTo>
                      <a:pt x="3946" y="610"/>
                    </a:moveTo>
                    <a:lnTo>
                      <a:pt x="3946" y="1676"/>
                    </a:lnTo>
                    <a:lnTo>
                      <a:pt x="610" y="1676"/>
                    </a:lnTo>
                    <a:lnTo>
                      <a:pt x="610" y="610"/>
                    </a:lnTo>
                    <a:close/>
                    <a:moveTo>
                      <a:pt x="17902" y="975"/>
                    </a:moveTo>
                    <a:lnTo>
                      <a:pt x="17902" y="2042"/>
                    </a:lnTo>
                    <a:lnTo>
                      <a:pt x="14566" y="2042"/>
                    </a:lnTo>
                    <a:lnTo>
                      <a:pt x="14566" y="975"/>
                    </a:lnTo>
                    <a:close/>
                    <a:moveTo>
                      <a:pt x="3946" y="2286"/>
                    </a:moveTo>
                    <a:lnTo>
                      <a:pt x="3946" y="4632"/>
                    </a:lnTo>
                    <a:lnTo>
                      <a:pt x="610" y="4632"/>
                    </a:lnTo>
                    <a:lnTo>
                      <a:pt x="610" y="2286"/>
                    </a:lnTo>
                    <a:close/>
                    <a:moveTo>
                      <a:pt x="17902" y="2651"/>
                    </a:moveTo>
                    <a:lnTo>
                      <a:pt x="17902" y="4998"/>
                    </a:lnTo>
                    <a:lnTo>
                      <a:pt x="14566" y="4998"/>
                    </a:lnTo>
                    <a:lnTo>
                      <a:pt x="14566" y="2651"/>
                    </a:lnTo>
                    <a:close/>
                    <a:moveTo>
                      <a:pt x="0" y="0"/>
                    </a:moveTo>
                    <a:lnTo>
                      <a:pt x="0" y="5241"/>
                    </a:lnTo>
                    <a:lnTo>
                      <a:pt x="4541" y="5241"/>
                    </a:lnTo>
                    <a:lnTo>
                      <a:pt x="4541" y="0"/>
                    </a:lnTo>
                    <a:close/>
                    <a:moveTo>
                      <a:pt x="13956" y="381"/>
                    </a:moveTo>
                    <a:lnTo>
                      <a:pt x="13956" y="5622"/>
                    </a:lnTo>
                    <a:lnTo>
                      <a:pt x="18512" y="5622"/>
                    </a:lnTo>
                    <a:lnTo>
                      <a:pt x="18512" y="38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2415524" y="4278981"/>
                <a:ext cx="675008" cy="235805"/>
              </a:xfrm>
              <a:custGeom>
                <a:avLst/>
                <a:gdLst/>
                <a:ahLst/>
                <a:cxnLst/>
                <a:rect l="l" t="t" r="r" b="b"/>
                <a:pathLst>
                  <a:path w="6415" h="2241" extrusionOk="0">
                    <a:moveTo>
                      <a:pt x="640" y="1"/>
                    </a:moveTo>
                    <a:lnTo>
                      <a:pt x="640" y="793"/>
                    </a:lnTo>
                    <a:lnTo>
                      <a:pt x="5790" y="793"/>
                    </a:lnTo>
                    <a:lnTo>
                      <a:pt x="5790" y="1"/>
                    </a:lnTo>
                    <a:close/>
                    <a:moveTo>
                      <a:pt x="0" y="1280"/>
                    </a:moveTo>
                    <a:lnTo>
                      <a:pt x="0" y="2240"/>
                    </a:lnTo>
                    <a:lnTo>
                      <a:pt x="6414" y="2240"/>
                    </a:lnTo>
                    <a:lnTo>
                      <a:pt x="6414" y="128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2415524" y="4322228"/>
                <a:ext cx="675008" cy="89966"/>
              </a:xfrm>
              <a:custGeom>
                <a:avLst/>
                <a:gdLst/>
                <a:ahLst/>
                <a:cxnLst/>
                <a:rect l="l" t="t" r="r" b="b"/>
                <a:pathLst>
                  <a:path w="6415" h="855" extrusionOk="0">
                    <a:moveTo>
                      <a:pt x="610" y="1"/>
                    </a:moveTo>
                    <a:lnTo>
                      <a:pt x="0" y="854"/>
                    </a:lnTo>
                    <a:lnTo>
                      <a:pt x="6414" y="854"/>
                    </a:lnTo>
                    <a:lnTo>
                      <a:pt x="58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2484445" y="4229315"/>
                <a:ext cx="540322" cy="49771"/>
              </a:xfrm>
              <a:custGeom>
                <a:avLst/>
                <a:gdLst/>
                <a:ahLst/>
                <a:cxnLst/>
                <a:rect l="l" t="t" r="r" b="b"/>
                <a:pathLst>
                  <a:path w="5135" h="473" extrusionOk="0">
                    <a:moveTo>
                      <a:pt x="366" y="0"/>
                    </a:moveTo>
                    <a:lnTo>
                      <a:pt x="0" y="473"/>
                    </a:lnTo>
                    <a:lnTo>
                      <a:pt x="5135" y="473"/>
                    </a:lnTo>
                    <a:lnTo>
                      <a:pt x="47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 name="Google Shape;700;p35"/>
              <p:cNvGrpSpPr/>
              <p:nvPr/>
            </p:nvGrpSpPr>
            <p:grpSpPr>
              <a:xfrm>
                <a:off x="3131026" y="2563567"/>
                <a:ext cx="557488" cy="529216"/>
                <a:chOff x="1115825" y="2669150"/>
                <a:chExt cx="162123" cy="153901"/>
              </a:xfrm>
            </p:grpSpPr>
            <p:sp>
              <p:nvSpPr>
                <p:cNvPr id="701" name="Google Shape;701;p35"/>
                <p:cNvSpPr/>
                <p:nvPr/>
              </p:nvSpPr>
              <p:spPr>
                <a:xfrm>
                  <a:off x="1124048" y="2715317"/>
                  <a:ext cx="153900" cy="107734"/>
                </a:xfrm>
                <a:custGeom>
                  <a:avLst/>
                  <a:gdLst/>
                  <a:ahLst/>
                  <a:cxnLst/>
                  <a:rect l="l" t="t" r="r" b="b"/>
                  <a:pathLst>
                    <a:path w="4267" h="2987" extrusionOk="0">
                      <a:moveTo>
                        <a:pt x="1" y="0"/>
                      </a:moveTo>
                      <a:lnTo>
                        <a:pt x="1281" y="2987"/>
                      </a:lnTo>
                      <a:lnTo>
                        <a:pt x="4267" y="2987"/>
                      </a:lnTo>
                      <a:lnTo>
                        <a:pt x="2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5"/>
                <p:cNvSpPr/>
                <p:nvPr/>
              </p:nvSpPr>
              <p:spPr>
                <a:xfrm>
                  <a:off x="1128448" y="2718059"/>
                  <a:ext cx="145136" cy="101710"/>
                </a:xfrm>
                <a:custGeom>
                  <a:avLst/>
                  <a:gdLst/>
                  <a:ahLst/>
                  <a:cxnLst/>
                  <a:rect l="l" t="t" r="r" b="b"/>
                  <a:pathLst>
                    <a:path w="4024" h="2820" extrusionOk="0">
                      <a:moveTo>
                        <a:pt x="1" y="1"/>
                      </a:moveTo>
                      <a:lnTo>
                        <a:pt x="1204" y="2819"/>
                      </a:lnTo>
                      <a:lnTo>
                        <a:pt x="4023" y="2819"/>
                      </a:lnTo>
                      <a:lnTo>
                        <a:pt x="26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5"/>
                <p:cNvSpPr/>
                <p:nvPr/>
              </p:nvSpPr>
              <p:spPr>
                <a:xfrm>
                  <a:off x="1136166" y="2722459"/>
                  <a:ext cx="129699" cy="93992"/>
                </a:xfrm>
                <a:custGeom>
                  <a:avLst/>
                  <a:gdLst/>
                  <a:ahLst/>
                  <a:cxnLst/>
                  <a:rect l="l" t="t" r="r" b="b"/>
                  <a:pathLst>
                    <a:path w="3596" h="2606" extrusionOk="0">
                      <a:moveTo>
                        <a:pt x="46" y="1"/>
                      </a:moveTo>
                      <a:lnTo>
                        <a:pt x="0" y="122"/>
                      </a:lnTo>
                      <a:lnTo>
                        <a:pt x="168" y="503"/>
                      </a:lnTo>
                      <a:cubicBezTo>
                        <a:pt x="229" y="534"/>
                        <a:pt x="259" y="580"/>
                        <a:pt x="335" y="625"/>
                      </a:cubicBezTo>
                      <a:lnTo>
                        <a:pt x="716" y="625"/>
                      </a:lnTo>
                      <a:lnTo>
                        <a:pt x="777" y="503"/>
                      </a:lnTo>
                      <a:lnTo>
                        <a:pt x="610" y="122"/>
                      </a:lnTo>
                      <a:cubicBezTo>
                        <a:pt x="549" y="92"/>
                        <a:pt x="503" y="46"/>
                        <a:pt x="427" y="1"/>
                      </a:cubicBezTo>
                      <a:close/>
                      <a:moveTo>
                        <a:pt x="670" y="1"/>
                      </a:moveTo>
                      <a:lnTo>
                        <a:pt x="625" y="122"/>
                      </a:lnTo>
                      <a:lnTo>
                        <a:pt x="792" y="503"/>
                      </a:lnTo>
                      <a:cubicBezTo>
                        <a:pt x="869" y="549"/>
                        <a:pt x="914" y="580"/>
                        <a:pt x="960" y="625"/>
                      </a:cubicBezTo>
                      <a:lnTo>
                        <a:pt x="1341" y="625"/>
                      </a:lnTo>
                      <a:lnTo>
                        <a:pt x="1402" y="503"/>
                      </a:lnTo>
                      <a:lnTo>
                        <a:pt x="1234" y="122"/>
                      </a:lnTo>
                      <a:cubicBezTo>
                        <a:pt x="1173" y="92"/>
                        <a:pt x="1143" y="46"/>
                        <a:pt x="1051" y="1"/>
                      </a:cubicBezTo>
                      <a:close/>
                      <a:moveTo>
                        <a:pt x="1310" y="1"/>
                      </a:moveTo>
                      <a:lnTo>
                        <a:pt x="1249" y="122"/>
                      </a:lnTo>
                      <a:lnTo>
                        <a:pt x="1417" y="503"/>
                      </a:lnTo>
                      <a:cubicBezTo>
                        <a:pt x="1493" y="549"/>
                        <a:pt x="1539" y="580"/>
                        <a:pt x="1600" y="625"/>
                      </a:cubicBezTo>
                      <a:lnTo>
                        <a:pt x="1981" y="625"/>
                      </a:lnTo>
                      <a:lnTo>
                        <a:pt x="2026" y="503"/>
                      </a:lnTo>
                      <a:lnTo>
                        <a:pt x="1859" y="122"/>
                      </a:lnTo>
                      <a:cubicBezTo>
                        <a:pt x="1798" y="92"/>
                        <a:pt x="1767" y="46"/>
                        <a:pt x="1691" y="1"/>
                      </a:cubicBezTo>
                      <a:close/>
                      <a:moveTo>
                        <a:pt x="1935" y="1"/>
                      </a:moveTo>
                      <a:lnTo>
                        <a:pt x="1874" y="122"/>
                      </a:lnTo>
                      <a:lnTo>
                        <a:pt x="2057" y="503"/>
                      </a:lnTo>
                      <a:cubicBezTo>
                        <a:pt x="2133" y="549"/>
                        <a:pt x="2164" y="580"/>
                        <a:pt x="2225" y="625"/>
                      </a:cubicBezTo>
                      <a:lnTo>
                        <a:pt x="2605" y="625"/>
                      </a:lnTo>
                      <a:lnTo>
                        <a:pt x="2666" y="503"/>
                      </a:lnTo>
                      <a:lnTo>
                        <a:pt x="2484" y="122"/>
                      </a:lnTo>
                      <a:cubicBezTo>
                        <a:pt x="2438" y="92"/>
                        <a:pt x="2392" y="46"/>
                        <a:pt x="2316" y="1"/>
                      </a:cubicBezTo>
                      <a:close/>
                      <a:moveTo>
                        <a:pt x="335" y="640"/>
                      </a:moveTo>
                      <a:lnTo>
                        <a:pt x="274" y="747"/>
                      </a:lnTo>
                      <a:lnTo>
                        <a:pt x="457" y="1158"/>
                      </a:lnTo>
                      <a:cubicBezTo>
                        <a:pt x="503" y="1189"/>
                        <a:pt x="549" y="1235"/>
                        <a:pt x="625" y="1265"/>
                      </a:cubicBezTo>
                      <a:lnTo>
                        <a:pt x="1006" y="1265"/>
                      </a:lnTo>
                      <a:lnTo>
                        <a:pt x="1067" y="1158"/>
                      </a:lnTo>
                      <a:lnTo>
                        <a:pt x="884" y="747"/>
                      </a:lnTo>
                      <a:cubicBezTo>
                        <a:pt x="838" y="717"/>
                        <a:pt x="792" y="671"/>
                        <a:pt x="716" y="640"/>
                      </a:cubicBezTo>
                      <a:close/>
                      <a:moveTo>
                        <a:pt x="990" y="640"/>
                      </a:moveTo>
                      <a:lnTo>
                        <a:pt x="929" y="747"/>
                      </a:lnTo>
                      <a:lnTo>
                        <a:pt x="1097" y="1158"/>
                      </a:lnTo>
                      <a:cubicBezTo>
                        <a:pt x="1158" y="1189"/>
                        <a:pt x="1188" y="1235"/>
                        <a:pt x="1265" y="1265"/>
                      </a:cubicBezTo>
                      <a:lnTo>
                        <a:pt x="1646" y="1265"/>
                      </a:lnTo>
                      <a:lnTo>
                        <a:pt x="1706" y="1158"/>
                      </a:lnTo>
                      <a:cubicBezTo>
                        <a:pt x="1783" y="1189"/>
                        <a:pt x="1828" y="1235"/>
                        <a:pt x="1874" y="1265"/>
                      </a:cubicBezTo>
                      <a:lnTo>
                        <a:pt x="2255" y="1265"/>
                      </a:lnTo>
                      <a:lnTo>
                        <a:pt x="2316" y="1158"/>
                      </a:lnTo>
                      <a:lnTo>
                        <a:pt x="2148" y="747"/>
                      </a:lnTo>
                      <a:cubicBezTo>
                        <a:pt x="2087" y="717"/>
                        <a:pt x="2057" y="671"/>
                        <a:pt x="1981" y="640"/>
                      </a:cubicBezTo>
                      <a:lnTo>
                        <a:pt x="1600" y="640"/>
                      </a:lnTo>
                      <a:lnTo>
                        <a:pt x="1539" y="747"/>
                      </a:lnTo>
                      <a:cubicBezTo>
                        <a:pt x="1463" y="717"/>
                        <a:pt x="1417" y="671"/>
                        <a:pt x="1371" y="640"/>
                      </a:cubicBezTo>
                      <a:close/>
                      <a:moveTo>
                        <a:pt x="2240" y="640"/>
                      </a:moveTo>
                      <a:lnTo>
                        <a:pt x="2179" y="747"/>
                      </a:lnTo>
                      <a:lnTo>
                        <a:pt x="2362" y="1158"/>
                      </a:lnTo>
                      <a:cubicBezTo>
                        <a:pt x="2407" y="1189"/>
                        <a:pt x="2453" y="1235"/>
                        <a:pt x="2529" y="1265"/>
                      </a:cubicBezTo>
                      <a:lnTo>
                        <a:pt x="2910" y="1265"/>
                      </a:lnTo>
                      <a:lnTo>
                        <a:pt x="2971" y="1158"/>
                      </a:lnTo>
                      <a:lnTo>
                        <a:pt x="2773" y="747"/>
                      </a:lnTo>
                      <a:cubicBezTo>
                        <a:pt x="2712" y="717"/>
                        <a:pt x="2682" y="671"/>
                        <a:pt x="2605" y="640"/>
                      </a:cubicBezTo>
                      <a:close/>
                      <a:moveTo>
                        <a:pt x="625" y="1280"/>
                      </a:moveTo>
                      <a:lnTo>
                        <a:pt x="564" y="1402"/>
                      </a:lnTo>
                      <a:lnTo>
                        <a:pt x="731" y="1798"/>
                      </a:lnTo>
                      <a:cubicBezTo>
                        <a:pt x="792" y="1829"/>
                        <a:pt x="838" y="1875"/>
                        <a:pt x="914" y="1920"/>
                      </a:cubicBezTo>
                      <a:lnTo>
                        <a:pt x="1295" y="1920"/>
                      </a:lnTo>
                      <a:lnTo>
                        <a:pt x="1341" y="1798"/>
                      </a:lnTo>
                      <a:lnTo>
                        <a:pt x="1173" y="1402"/>
                      </a:lnTo>
                      <a:cubicBezTo>
                        <a:pt x="1112" y="1357"/>
                        <a:pt x="1082" y="1326"/>
                        <a:pt x="1006" y="1280"/>
                      </a:cubicBezTo>
                      <a:close/>
                      <a:moveTo>
                        <a:pt x="1265" y="1280"/>
                      </a:moveTo>
                      <a:lnTo>
                        <a:pt x="1204" y="1402"/>
                      </a:lnTo>
                      <a:lnTo>
                        <a:pt x="1387" y="1798"/>
                      </a:lnTo>
                      <a:cubicBezTo>
                        <a:pt x="1432" y="1859"/>
                        <a:pt x="1463" y="1875"/>
                        <a:pt x="1539" y="1920"/>
                      </a:cubicBezTo>
                      <a:lnTo>
                        <a:pt x="1935" y="1920"/>
                      </a:lnTo>
                      <a:lnTo>
                        <a:pt x="1996" y="1798"/>
                      </a:lnTo>
                      <a:lnTo>
                        <a:pt x="1828" y="1402"/>
                      </a:lnTo>
                      <a:cubicBezTo>
                        <a:pt x="1767" y="1357"/>
                        <a:pt x="1722" y="1326"/>
                        <a:pt x="1646" y="1280"/>
                      </a:cubicBezTo>
                      <a:close/>
                      <a:moveTo>
                        <a:pt x="1905" y="1280"/>
                      </a:moveTo>
                      <a:lnTo>
                        <a:pt x="1844" y="1402"/>
                      </a:lnTo>
                      <a:lnTo>
                        <a:pt x="2011" y="1798"/>
                      </a:lnTo>
                      <a:cubicBezTo>
                        <a:pt x="2072" y="1859"/>
                        <a:pt x="2103" y="1875"/>
                        <a:pt x="2179" y="1920"/>
                      </a:cubicBezTo>
                      <a:lnTo>
                        <a:pt x="2590" y="1920"/>
                      </a:lnTo>
                      <a:lnTo>
                        <a:pt x="2636" y="1798"/>
                      </a:lnTo>
                      <a:lnTo>
                        <a:pt x="2453" y="1402"/>
                      </a:lnTo>
                      <a:cubicBezTo>
                        <a:pt x="2392" y="1357"/>
                        <a:pt x="2362" y="1326"/>
                        <a:pt x="2285" y="1280"/>
                      </a:cubicBezTo>
                      <a:close/>
                      <a:moveTo>
                        <a:pt x="2529" y="1280"/>
                      </a:moveTo>
                      <a:lnTo>
                        <a:pt x="2468" y="1402"/>
                      </a:lnTo>
                      <a:lnTo>
                        <a:pt x="2666" y="1798"/>
                      </a:lnTo>
                      <a:cubicBezTo>
                        <a:pt x="2712" y="1844"/>
                        <a:pt x="2758" y="1875"/>
                        <a:pt x="2834" y="1920"/>
                      </a:cubicBezTo>
                      <a:lnTo>
                        <a:pt x="3230" y="1920"/>
                      </a:lnTo>
                      <a:lnTo>
                        <a:pt x="3291" y="1798"/>
                      </a:lnTo>
                      <a:lnTo>
                        <a:pt x="3093" y="1402"/>
                      </a:lnTo>
                      <a:cubicBezTo>
                        <a:pt x="3047" y="1357"/>
                        <a:pt x="3002" y="1326"/>
                        <a:pt x="2925" y="1280"/>
                      </a:cubicBezTo>
                      <a:close/>
                      <a:moveTo>
                        <a:pt x="884" y="1936"/>
                      </a:moveTo>
                      <a:lnTo>
                        <a:pt x="838" y="2042"/>
                      </a:lnTo>
                      <a:lnTo>
                        <a:pt x="1006" y="2469"/>
                      </a:lnTo>
                      <a:cubicBezTo>
                        <a:pt x="1067" y="2499"/>
                        <a:pt x="1097" y="2545"/>
                        <a:pt x="1173" y="2575"/>
                      </a:cubicBezTo>
                      <a:lnTo>
                        <a:pt x="1569" y="2575"/>
                      </a:lnTo>
                      <a:lnTo>
                        <a:pt x="1630" y="2469"/>
                      </a:lnTo>
                      <a:lnTo>
                        <a:pt x="1463" y="2042"/>
                      </a:lnTo>
                      <a:cubicBezTo>
                        <a:pt x="1402" y="2012"/>
                        <a:pt x="1371" y="1996"/>
                        <a:pt x="1295" y="1936"/>
                      </a:cubicBezTo>
                      <a:close/>
                      <a:moveTo>
                        <a:pt x="1539" y="1936"/>
                      </a:moveTo>
                      <a:lnTo>
                        <a:pt x="1478" y="2042"/>
                      </a:lnTo>
                      <a:lnTo>
                        <a:pt x="1646" y="2469"/>
                      </a:lnTo>
                      <a:cubicBezTo>
                        <a:pt x="1706" y="2499"/>
                        <a:pt x="1752" y="2545"/>
                        <a:pt x="1828" y="2575"/>
                      </a:cubicBezTo>
                      <a:lnTo>
                        <a:pt x="2225" y="2575"/>
                      </a:lnTo>
                      <a:lnTo>
                        <a:pt x="2285" y="2469"/>
                      </a:lnTo>
                      <a:lnTo>
                        <a:pt x="2087" y="2042"/>
                      </a:lnTo>
                      <a:cubicBezTo>
                        <a:pt x="2026" y="2012"/>
                        <a:pt x="1996" y="1996"/>
                        <a:pt x="1935" y="1936"/>
                      </a:cubicBezTo>
                      <a:close/>
                      <a:moveTo>
                        <a:pt x="2179" y="1936"/>
                      </a:moveTo>
                      <a:lnTo>
                        <a:pt x="2133" y="2042"/>
                      </a:lnTo>
                      <a:lnTo>
                        <a:pt x="2316" y="2469"/>
                      </a:lnTo>
                      <a:cubicBezTo>
                        <a:pt x="2377" y="2499"/>
                        <a:pt x="2407" y="2545"/>
                        <a:pt x="2484" y="2575"/>
                      </a:cubicBezTo>
                      <a:lnTo>
                        <a:pt x="2895" y="2575"/>
                      </a:lnTo>
                      <a:lnTo>
                        <a:pt x="2941" y="2469"/>
                      </a:lnTo>
                      <a:lnTo>
                        <a:pt x="2758" y="2042"/>
                      </a:lnTo>
                      <a:cubicBezTo>
                        <a:pt x="2682" y="2012"/>
                        <a:pt x="2636" y="1996"/>
                        <a:pt x="2590" y="1936"/>
                      </a:cubicBezTo>
                      <a:close/>
                      <a:moveTo>
                        <a:pt x="2834" y="1951"/>
                      </a:moveTo>
                      <a:lnTo>
                        <a:pt x="2773" y="2073"/>
                      </a:lnTo>
                      <a:lnTo>
                        <a:pt x="2971" y="2484"/>
                      </a:lnTo>
                      <a:cubicBezTo>
                        <a:pt x="3047" y="2530"/>
                        <a:pt x="3078" y="2560"/>
                        <a:pt x="3139" y="2606"/>
                      </a:cubicBezTo>
                      <a:lnTo>
                        <a:pt x="3535" y="2606"/>
                      </a:lnTo>
                      <a:lnTo>
                        <a:pt x="3596" y="2484"/>
                      </a:lnTo>
                      <a:lnTo>
                        <a:pt x="3398" y="2073"/>
                      </a:lnTo>
                      <a:cubicBezTo>
                        <a:pt x="3322" y="2027"/>
                        <a:pt x="3306" y="1996"/>
                        <a:pt x="3230" y="19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1129566" y="2671891"/>
                  <a:ext cx="119275" cy="46202"/>
                </a:xfrm>
                <a:custGeom>
                  <a:avLst/>
                  <a:gdLst/>
                  <a:ahLst/>
                  <a:cxnLst/>
                  <a:rect l="l" t="t" r="r" b="b"/>
                  <a:pathLst>
                    <a:path w="3307" h="1281" extrusionOk="0">
                      <a:moveTo>
                        <a:pt x="0" y="1"/>
                      </a:moveTo>
                      <a:lnTo>
                        <a:pt x="0" y="1281"/>
                      </a:lnTo>
                      <a:lnTo>
                        <a:pt x="2941" y="1281"/>
                      </a:lnTo>
                      <a:cubicBezTo>
                        <a:pt x="3154" y="1281"/>
                        <a:pt x="3306" y="991"/>
                        <a:pt x="3306" y="626"/>
                      </a:cubicBezTo>
                      <a:cubicBezTo>
                        <a:pt x="3276" y="290"/>
                        <a:pt x="3124" y="1"/>
                        <a:pt x="29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1115825" y="2669150"/>
                  <a:ext cx="106652" cy="49485"/>
                </a:xfrm>
                <a:custGeom>
                  <a:avLst/>
                  <a:gdLst/>
                  <a:ahLst/>
                  <a:cxnLst/>
                  <a:rect l="l" t="t" r="r" b="b"/>
                  <a:pathLst>
                    <a:path w="2957" h="1372" extrusionOk="0">
                      <a:moveTo>
                        <a:pt x="366" y="77"/>
                      </a:moveTo>
                      <a:cubicBezTo>
                        <a:pt x="153" y="77"/>
                        <a:pt x="0" y="351"/>
                        <a:pt x="0" y="686"/>
                      </a:cubicBezTo>
                      <a:cubicBezTo>
                        <a:pt x="0" y="1037"/>
                        <a:pt x="183" y="1296"/>
                        <a:pt x="366" y="1296"/>
                      </a:cubicBezTo>
                      <a:cubicBezTo>
                        <a:pt x="579" y="1296"/>
                        <a:pt x="732" y="1037"/>
                        <a:pt x="732" y="686"/>
                      </a:cubicBezTo>
                      <a:cubicBezTo>
                        <a:pt x="732" y="366"/>
                        <a:pt x="564" y="77"/>
                        <a:pt x="366" y="77"/>
                      </a:cubicBezTo>
                      <a:close/>
                      <a:moveTo>
                        <a:pt x="1417" y="1"/>
                      </a:moveTo>
                      <a:cubicBezTo>
                        <a:pt x="1372" y="1"/>
                        <a:pt x="1341" y="46"/>
                        <a:pt x="1341" y="77"/>
                      </a:cubicBezTo>
                      <a:cubicBezTo>
                        <a:pt x="1341" y="107"/>
                        <a:pt x="1372" y="153"/>
                        <a:pt x="1417" y="153"/>
                      </a:cubicBezTo>
                      <a:cubicBezTo>
                        <a:pt x="1570" y="153"/>
                        <a:pt x="1707" y="397"/>
                        <a:pt x="1707" y="686"/>
                      </a:cubicBezTo>
                      <a:cubicBezTo>
                        <a:pt x="1707" y="976"/>
                        <a:pt x="1570" y="1220"/>
                        <a:pt x="1417" y="1220"/>
                      </a:cubicBezTo>
                      <a:cubicBezTo>
                        <a:pt x="1372" y="1220"/>
                        <a:pt x="1341" y="1250"/>
                        <a:pt x="1341" y="1296"/>
                      </a:cubicBezTo>
                      <a:cubicBezTo>
                        <a:pt x="1341" y="1326"/>
                        <a:pt x="1372" y="1372"/>
                        <a:pt x="1417" y="1372"/>
                      </a:cubicBezTo>
                      <a:cubicBezTo>
                        <a:pt x="1661" y="1372"/>
                        <a:pt x="1874" y="1067"/>
                        <a:pt x="1874" y="686"/>
                      </a:cubicBezTo>
                      <a:cubicBezTo>
                        <a:pt x="1874" y="305"/>
                        <a:pt x="1676" y="1"/>
                        <a:pt x="1417" y="1"/>
                      </a:cubicBezTo>
                      <a:close/>
                      <a:moveTo>
                        <a:pt x="2499" y="1"/>
                      </a:moveTo>
                      <a:cubicBezTo>
                        <a:pt x="2469" y="1"/>
                        <a:pt x="2423" y="46"/>
                        <a:pt x="2423" y="77"/>
                      </a:cubicBezTo>
                      <a:cubicBezTo>
                        <a:pt x="2423" y="107"/>
                        <a:pt x="2469" y="153"/>
                        <a:pt x="2499" y="153"/>
                      </a:cubicBezTo>
                      <a:cubicBezTo>
                        <a:pt x="2651" y="153"/>
                        <a:pt x="2789" y="397"/>
                        <a:pt x="2789" y="686"/>
                      </a:cubicBezTo>
                      <a:cubicBezTo>
                        <a:pt x="2789" y="976"/>
                        <a:pt x="2651" y="1220"/>
                        <a:pt x="2499" y="1220"/>
                      </a:cubicBezTo>
                      <a:cubicBezTo>
                        <a:pt x="2469" y="1220"/>
                        <a:pt x="2423" y="1250"/>
                        <a:pt x="2423" y="1296"/>
                      </a:cubicBezTo>
                      <a:cubicBezTo>
                        <a:pt x="2423" y="1326"/>
                        <a:pt x="2469" y="1372"/>
                        <a:pt x="2499" y="1372"/>
                      </a:cubicBezTo>
                      <a:cubicBezTo>
                        <a:pt x="2743" y="1372"/>
                        <a:pt x="2956" y="1067"/>
                        <a:pt x="2956" y="686"/>
                      </a:cubicBezTo>
                      <a:cubicBezTo>
                        <a:pt x="2956" y="305"/>
                        <a:pt x="2773" y="1"/>
                        <a:pt x="24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35"/>
              <p:cNvGrpSpPr/>
              <p:nvPr/>
            </p:nvGrpSpPr>
            <p:grpSpPr>
              <a:xfrm>
                <a:off x="2614537" y="2563567"/>
                <a:ext cx="557488" cy="529216"/>
                <a:chOff x="1115825" y="2669150"/>
                <a:chExt cx="162123" cy="153901"/>
              </a:xfrm>
            </p:grpSpPr>
            <p:sp>
              <p:nvSpPr>
                <p:cNvPr id="707" name="Google Shape;707;p35"/>
                <p:cNvSpPr/>
                <p:nvPr/>
              </p:nvSpPr>
              <p:spPr>
                <a:xfrm>
                  <a:off x="1124048" y="2715317"/>
                  <a:ext cx="153900" cy="107734"/>
                </a:xfrm>
                <a:custGeom>
                  <a:avLst/>
                  <a:gdLst/>
                  <a:ahLst/>
                  <a:cxnLst/>
                  <a:rect l="l" t="t" r="r" b="b"/>
                  <a:pathLst>
                    <a:path w="4267" h="2987" extrusionOk="0">
                      <a:moveTo>
                        <a:pt x="1" y="0"/>
                      </a:moveTo>
                      <a:lnTo>
                        <a:pt x="1281" y="2987"/>
                      </a:lnTo>
                      <a:lnTo>
                        <a:pt x="4267" y="2987"/>
                      </a:lnTo>
                      <a:lnTo>
                        <a:pt x="2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1128448" y="2718059"/>
                  <a:ext cx="145136" cy="101710"/>
                </a:xfrm>
                <a:custGeom>
                  <a:avLst/>
                  <a:gdLst/>
                  <a:ahLst/>
                  <a:cxnLst/>
                  <a:rect l="l" t="t" r="r" b="b"/>
                  <a:pathLst>
                    <a:path w="4024" h="2820" extrusionOk="0">
                      <a:moveTo>
                        <a:pt x="1" y="1"/>
                      </a:moveTo>
                      <a:lnTo>
                        <a:pt x="1204" y="2819"/>
                      </a:lnTo>
                      <a:lnTo>
                        <a:pt x="4023" y="2819"/>
                      </a:lnTo>
                      <a:lnTo>
                        <a:pt x="26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1136166" y="2722459"/>
                  <a:ext cx="129699" cy="93992"/>
                </a:xfrm>
                <a:custGeom>
                  <a:avLst/>
                  <a:gdLst/>
                  <a:ahLst/>
                  <a:cxnLst/>
                  <a:rect l="l" t="t" r="r" b="b"/>
                  <a:pathLst>
                    <a:path w="3596" h="2606" extrusionOk="0">
                      <a:moveTo>
                        <a:pt x="46" y="1"/>
                      </a:moveTo>
                      <a:lnTo>
                        <a:pt x="0" y="122"/>
                      </a:lnTo>
                      <a:lnTo>
                        <a:pt x="168" y="503"/>
                      </a:lnTo>
                      <a:cubicBezTo>
                        <a:pt x="229" y="534"/>
                        <a:pt x="259" y="580"/>
                        <a:pt x="335" y="625"/>
                      </a:cubicBezTo>
                      <a:lnTo>
                        <a:pt x="716" y="625"/>
                      </a:lnTo>
                      <a:lnTo>
                        <a:pt x="777" y="503"/>
                      </a:lnTo>
                      <a:lnTo>
                        <a:pt x="610" y="122"/>
                      </a:lnTo>
                      <a:cubicBezTo>
                        <a:pt x="549" y="92"/>
                        <a:pt x="503" y="46"/>
                        <a:pt x="427" y="1"/>
                      </a:cubicBezTo>
                      <a:close/>
                      <a:moveTo>
                        <a:pt x="670" y="1"/>
                      </a:moveTo>
                      <a:lnTo>
                        <a:pt x="625" y="122"/>
                      </a:lnTo>
                      <a:lnTo>
                        <a:pt x="792" y="503"/>
                      </a:lnTo>
                      <a:cubicBezTo>
                        <a:pt x="869" y="549"/>
                        <a:pt x="914" y="580"/>
                        <a:pt x="960" y="625"/>
                      </a:cubicBezTo>
                      <a:lnTo>
                        <a:pt x="1341" y="625"/>
                      </a:lnTo>
                      <a:lnTo>
                        <a:pt x="1402" y="503"/>
                      </a:lnTo>
                      <a:lnTo>
                        <a:pt x="1234" y="122"/>
                      </a:lnTo>
                      <a:cubicBezTo>
                        <a:pt x="1173" y="92"/>
                        <a:pt x="1143" y="46"/>
                        <a:pt x="1051" y="1"/>
                      </a:cubicBezTo>
                      <a:close/>
                      <a:moveTo>
                        <a:pt x="1310" y="1"/>
                      </a:moveTo>
                      <a:lnTo>
                        <a:pt x="1249" y="122"/>
                      </a:lnTo>
                      <a:lnTo>
                        <a:pt x="1417" y="503"/>
                      </a:lnTo>
                      <a:cubicBezTo>
                        <a:pt x="1493" y="549"/>
                        <a:pt x="1539" y="580"/>
                        <a:pt x="1600" y="625"/>
                      </a:cubicBezTo>
                      <a:lnTo>
                        <a:pt x="1981" y="625"/>
                      </a:lnTo>
                      <a:lnTo>
                        <a:pt x="2026" y="503"/>
                      </a:lnTo>
                      <a:lnTo>
                        <a:pt x="1859" y="122"/>
                      </a:lnTo>
                      <a:cubicBezTo>
                        <a:pt x="1798" y="92"/>
                        <a:pt x="1767" y="46"/>
                        <a:pt x="1691" y="1"/>
                      </a:cubicBezTo>
                      <a:close/>
                      <a:moveTo>
                        <a:pt x="1935" y="1"/>
                      </a:moveTo>
                      <a:lnTo>
                        <a:pt x="1874" y="122"/>
                      </a:lnTo>
                      <a:lnTo>
                        <a:pt x="2057" y="503"/>
                      </a:lnTo>
                      <a:cubicBezTo>
                        <a:pt x="2133" y="549"/>
                        <a:pt x="2164" y="580"/>
                        <a:pt x="2225" y="625"/>
                      </a:cubicBezTo>
                      <a:lnTo>
                        <a:pt x="2605" y="625"/>
                      </a:lnTo>
                      <a:lnTo>
                        <a:pt x="2666" y="503"/>
                      </a:lnTo>
                      <a:lnTo>
                        <a:pt x="2484" y="122"/>
                      </a:lnTo>
                      <a:cubicBezTo>
                        <a:pt x="2438" y="92"/>
                        <a:pt x="2392" y="46"/>
                        <a:pt x="2316" y="1"/>
                      </a:cubicBezTo>
                      <a:close/>
                      <a:moveTo>
                        <a:pt x="335" y="640"/>
                      </a:moveTo>
                      <a:lnTo>
                        <a:pt x="274" y="747"/>
                      </a:lnTo>
                      <a:lnTo>
                        <a:pt x="457" y="1158"/>
                      </a:lnTo>
                      <a:cubicBezTo>
                        <a:pt x="503" y="1189"/>
                        <a:pt x="549" y="1235"/>
                        <a:pt x="625" y="1265"/>
                      </a:cubicBezTo>
                      <a:lnTo>
                        <a:pt x="1006" y="1265"/>
                      </a:lnTo>
                      <a:lnTo>
                        <a:pt x="1067" y="1158"/>
                      </a:lnTo>
                      <a:lnTo>
                        <a:pt x="884" y="747"/>
                      </a:lnTo>
                      <a:cubicBezTo>
                        <a:pt x="838" y="717"/>
                        <a:pt x="792" y="671"/>
                        <a:pt x="716" y="640"/>
                      </a:cubicBezTo>
                      <a:close/>
                      <a:moveTo>
                        <a:pt x="990" y="640"/>
                      </a:moveTo>
                      <a:lnTo>
                        <a:pt x="929" y="747"/>
                      </a:lnTo>
                      <a:lnTo>
                        <a:pt x="1097" y="1158"/>
                      </a:lnTo>
                      <a:cubicBezTo>
                        <a:pt x="1158" y="1189"/>
                        <a:pt x="1188" y="1235"/>
                        <a:pt x="1265" y="1265"/>
                      </a:cubicBezTo>
                      <a:lnTo>
                        <a:pt x="1646" y="1265"/>
                      </a:lnTo>
                      <a:lnTo>
                        <a:pt x="1706" y="1158"/>
                      </a:lnTo>
                      <a:cubicBezTo>
                        <a:pt x="1783" y="1189"/>
                        <a:pt x="1828" y="1235"/>
                        <a:pt x="1874" y="1265"/>
                      </a:cubicBezTo>
                      <a:lnTo>
                        <a:pt x="2255" y="1265"/>
                      </a:lnTo>
                      <a:lnTo>
                        <a:pt x="2316" y="1158"/>
                      </a:lnTo>
                      <a:lnTo>
                        <a:pt x="2148" y="747"/>
                      </a:lnTo>
                      <a:cubicBezTo>
                        <a:pt x="2087" y="717"/>
                        <a:pt x="2057" y="671"/>
                        <a:pt x="1981" y="640"/>
                      </a:cubicBezTo>
                      <a:lnTo>
                        <a:pt x="1600" y="640"/>
                      </a:lnTo>
                      <a:lnTo>
                        <a:pt x="1539" y="747"/>
                      </a:lnTo>
                      <a:cubicBezTo>
                        <a:pt x="1463" y="717"/>
                        <a:pt x="1417" y="671"/>
                        <a:pt x="1371" y="640"/>
                      </a:cubicBezTo>
                      <a:close/>
                      <a:moveTo>
                        <a:pt x="2240" y="640"/>
                      </a:moveTo>
                      <a:lnTo>
                        <a:pt x="2179" y="747"/>
                      </a:lnTo>
                      <a:lnTo>
                        <a:pt x="2362" y="1158"/>
                      </a:lnTo>
                      <a:cubicBezTo>
                        <a:pt x="2407" y="1189"/>
                        <a:pt x="2453" y="1235"/>
                        <a:pt x="2529" y="1265"/>
                      </a:cubicBezTo>
                      <a:lnTo>
                        <a:pt x="2910" y="1265"/>
                      </a:lnTo>
                      <a:lnTo>
                        <a:pt x="2971" y="1158"/>
                      </a:lnTo>
                      <a:lnTo>
                        <a:pt x="2773" y="747"/>
                      </a:lnTo>
                      <a:cubicBezTo>
                        <a:pt x="2712" y="717"/>
                        <a:pt x="2682" y="671"/>
                        <a:pt x="2605" y="640"/>
                      </a:cubicBezTo>
                      <a:close/>
                      <a:moveTo>
                        <a:pt x="625" y="1280"/>
                      </a:moveTo>
                      <a:lnTo>
                        <a:pt x="564" y="1402"/>
                      </a:lnTo>
                      <a:lnTo>
                        <a:pt x="731" y="1798"/>
                      </a:lnTo>
                      <a:cubicBezTo>
                        <a:pt x="792" y="1829"/>
                        <a:pt x="838" y="1875"/>
                        <a:pt x="914" y="1920"/>
                      </a:cubicBezTo>
                      <a:lnTo>
                        <a:pt x="1295" y="1920"/>
                      </a:lnTo>
                      <a:lnTo>
                        <a:pt x="1341" y="1798"/>
                      </a:lnTo>
                      <a:lnTo>
                        <a:pt x="1173" y="1402"/>
                      </a:lnTo>
                      <a:cubicBezTo>
                        <a:pt x="1112" y="1357"/>
                        <a:pt x="1082" y="1326"/>
                        <a:pt x="1006" y="1280"/>
                      </a:cubicBezTo>
                      <a:close/>
                      <a:moveTo>
                        <a:pt x="1265" y="1280"/>
                      </a:moveTo>
                      <a:lnTo>
                        <a:pt x="1204" y="1402"/>
                      </a:lnTo>
                      <a:lnTo>
                        <a:pt x="1387" y="1798"/>
                      </a:lnTo>
                      <a:cubicBezTo>
                        <a:pt x="1432" y="1859"/>
                        <a:pt x="1463" y="1875"/>
                        <a:pt x="1539" y="1920"/>
                      </a:cubicBezTo>
                      <a:lnTo>
                        <a:pt x="1935" y="1920"/>
                      </a:lnTo>
                      <a:lnTo>
                        <a:pt x="1996" y="1798"/>
                      </a:lnTo>
                      <a:lnTo>
                        <a:pt x="1828" y="1402"/>
                      </a:lnTo>
                      <a:cubicBezTo>
                        <a:pt x="1767" y="1357"/>
                        <a:pt x="1722" y="1326"/>
                        <a:pt x="1646" y="1280"/>
                      </a:cubicBezTo>
                      <a:close/>
                      <a:moveTo>
                        <a:pt x="1905" y="1280"/>
                      </a:moveTo>
                      <a:lnTo>
                        <a:pt x="1844" y="1402"/>
                      </a:lnTo>
                      <a:lnTo>
                        <a:pt x="2011" y="1798"/>
                      </a:lnTo>
                      <a:cubicBezTo>
                        <a:pt x="2072" y="1859"/>
                        <a:pt x="2103" y="1875"/>
                        <a:pt x="2179" y="1920"/>
                      </a:cubicBezTo>
                      <a:lnTo>
                        <a:pt x="2590" y="1920"/>
                      </a:lnTo>
                      <a:lnTo>
                        <a:pt x="2636" y="1798"/>
                      </a:lnTo>
                      <a:lnTo>
                        <a:pt x="2453" y="1402"/>
                      </a:lnTo>
                      <a:cubicBezTo>
                        <a:pt x="2392" y="1357"/>
                        <a:pt x="2362" y="1326"/>
                        <a:pt x="2285" y="1280"/>
                      </a:cubicBezTo>
                      <a:close/>
                      <a:moveTo>
                        <a:pt x="2529" y="1280"/>
                      </a:moveTo>
                      <a:lnTo>
                        <a:pt x="2468" y="1402"/>
                      </a:lnTo>
                      <a:lnTo>
                        <a:pt x="2666" y="1798"/>
                      </a:lnTo>
                      <a:cubicBezTo>
                        <a:pt x="2712" y="1844"/>
                        <a:pt x="2758" y="1875"/>
                        <a:pt x="2834" y="1920"/>
                      </a:cubicBezTo>
                      <a:lnTo>
                        <a:pt x="3230" y="1920"/>
                      </a:lnTo>
                      <a:lnTo>
                        <a:pt x="3291" y="1798"/>
                      </a:lnTo>
                      <a:lnTo>
                        <a:pt x="3093" y="1402"/>
                      </a:lnTo>
                      <a:cubicBezTo>
                        <a:pt x="3047" y="1357"/>
                        <a:pt x="3002" y="1326"/>
                        <a:pt x="2925" y="1280"/>
                      </a:cubicBezTo>
                      <a:close/>
                      <a:moveTo>
                        <a:pt x="884" y="1936"/>
                      </a:moveTo>
                      <a:lnTo>
                        <a:pt x="838" y="2042"/>
                      </a:lnTo>
                      <a:lnTo>
                        <a:pt x="1006" y="2469"/>
                      </a:lnTo>
                      <a:cubicBezTo>
                        <a:pt x="1067" y="2499"/>
                        <a:pt x="1097" y="2545"/>
                        <a:pt x="1173" y="2575"/>
                      </a:cubicBezTo>
                      <a:lnTo>
                        <a:pt x="1569" y="2575"/>
                      </a:lnTo>
                      <a:lnTo>
                        <a:pt x="1630" y="2469"/>
                      </a:lnTo>
                      <a:lnTo>
                        <a:pt x="1463" y="2042"/>
                      </a:lnTo>
                      <a:cubicBezTo>
                        <a:pt x="1402" y="2012"/>
                        <a:pt x="1371" y="1996"/>
                        <a:pt x="1295" y="1936"/>
                      </a:cubicBezTo>
                      <a:close/>
                      <a:moveTo>
                        <a:pt x="1539" y="1936"/>
                      </a:moveTo>
                      <a:lnTo>
                        <a:pt x="1478" y="2042"/>
                      </a:lnTo>
                      <a:lnTo>
                        <a:pt x="1646" y="2469"/>
                      </a:lnTo>
                      <a:cubicBezTo>
                        <a:pt x="1706" y="2499"/>
                        <a:pt x="1752" y="2545"/>
                        <a:pt x="1828" y="2575"/>
                      </a:cubicBezTo>
                      <a:lnTo>
                        <a:pt x="2225" y="2575"/>
                      </a:lnTo>
                      <a:lnTo>
                        <a:pt x="2285" y="2469"/>
                      </a:lnTo>
                      <a:lnTo>
                        <a:pt x="2087" y="2042"/>
                      </a:lnTo>
                      <a:cubicBezTo>
                        <a:pt x="2026" y="2012"/>
                        <a:pt x="1996" y="1996"/>
                        <a:pt x="1935" y="1936"/>
                      </a:cubicBezTo>
                      <a:close/>
                      <a:moveTo>
                        <a:pt x="2179" y="1936"/>
                      </a:moveTo>
                      <a:lnTo>
                        <a:pt x="2133" y="2042"/>
                      </a:lnTo>
                      <a:lnTo>
                        <a:pt x="2316" y="2469"/>
                      </a:lnTo>
                      <a:cubicBezTo>
                        <a:pt x="2377" y="2499"/>
                        <a:pt x="2407" y="2545"/>
                        <a:pt x="2484" y="2575"/>
                      </a:cubicBezTo>
                      <a:lnTo>
                        <a:pt x="2895" y="2575"/>
                      </a:lnTo>
                      <a:lnTo>
                        <a:pt x="2941" y="2469"/>
                      </a:lnTo>
                      <a:lnTo>
                        <a:pt x="2758" y="2042"/>
                      </a:lnTo>
                      <a:cubicBezTo>
                        <a:pt x="2682" y="2012"/>
                        <a:pt x="2636" y="1996"/>
                        <a:pt x="2590" y="1936"/>
                      </a:cubicBezTo>
                      <a:close/>
                      <a:moveTo>
                        <a:pt x="2834" y="1951"/>
                      </a:moveTo>
                      <a:lnTo>
                        <a:pt x="2773" y="2073"/>
                      </a:lnTo>
                      <a:lnTo>
                        <a:pt x="2971" y="2484"/>
                      </a:lnTo>
                      <a:cubicBezTo>
                        <a:pt x="3047" y="2530"/>
                        <a:pt x="3078" y="2560"/>
                        <a:pt x="3139" y="2606"/>
                      </a:cubicBezTo>
                      <a:lnTo>
                        <a:pt x="3535" y="2606"/>
                      </a:lnTo>
                      <a:lnTo>
                        <a:pt x="3596" y="2484"/>
                      </a:lnTo>
                      <a:lnTo>
                        <a:pt x="3398" y="2073"/>
                      </a:lnTo>
                      <a:cubicBezTo>
                        <a:pt x="3322" y="2027"/>
                        <a:pt x="3306" y="1996"/>
                        <a:pt x="3230" y="19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1129566" y="2671891"/>
                  <a:ext cx="119275" cy="46202"/>
                </a:xfrm>
                <a:custGeom>
                  <a:avLst/>
                  <a:gdLst/>
                  <a:ahLst/>
                  <a:cxnLst/>
                  <a:rect l="l" t="t" r="r" b="b"/>
                  <a:pathLst>
                    <a:path w="3307" h="1281" extrusionOk="0">
                      <a:moveTo>
                        <a:pt x="0" y="1"/>
                      </a:moveTo>
                      <a:lnTo>
                        <a:pt x="0" y="1281"/>
                      </a:lnTo>
                      <a:lnTo>
                        <a:pt x="2941" y="1281"/>
                      </a:lnTo>
                      <a:cubicBezTo>
                        <a:pt x="3154" y="1281"/>
                        <a:pt x="3306" y="991"/>
                        <a:pt x="3306" y="626"/>
                      </a:cubicBezTo>
                      <a:cubicBezTo>
                        <a:pt x="3276" y="290"/>
                        <a:pt x="3124" y="1"/>
                        <a:pt x="29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1115825" y="2669150"/>
                  <a:ext cx="106652" cy="49485"/>
                </a:xfrm>
                <a:custGeom>
                  <a:avLst/>
                  <a:gdLst/>
                  <a:ahLst/>
                  <a:cxnLst/>
                  <a:rect l="l" t="t" r="r" b="b"/>
                  <a:pathLst>
                    <a:path w="2957" h="1372" extrusionOk="0">
                      <a:moveTo>
                        <a:pt x="366" y="77"/>
                      </a:moveTo>
                      <a:cubicBezTo>
                        <a:pt x="153" y="77"/>
                        <a:pt x="0" y="351"/>
                        <a:pt x="0" y="686"/>
                      </a:cubicBezTo>
                      <a:cubicBezTo>
                        <a:pt x="0" y="1037"/>
                        <a:pt x="183" y="1296"/>
                        <a:pt x="366" y="1296"/>
                      </a:cubicBezTo>
                      <a:cubicBezTo>
                        <a:pt x="579" y="1296"/>
                        <a:pt x="732" y="1037"/>
                        <a:pt x="732" y="686"/>
                      </a:cubicBezTo>
                      <a:cubicBezTo>
                        <a:pt x="732" y="366"/>
                        <a:pt x="564" y="77"/>
                        <a:pt x="366" y="77"/>
                      </a:cubicBezTo>
                      <a:close/>
                      <a:moveTo>
                        <a:pt x="1417" y="1"/>
                      </a:moveTo>
                      <a:cubicBezTo>
                        <a:pt x="1372" y="1"/>
                        <a:pt x="1341" y="46"/>
                        <a:pt x="1341" y="77"/>
                      </a:cubicBezTo>
                      <a:cubicBezTo>
                        <a:pt x="1341" y="107"/>
                        <a:pt x="1372" y="153"/>
                        <a:pt x="1417" y="153"/>
                      </a:cubicBezTo>
                      <a:cubicBezTo>
                        <a:pt x="1570" y="153"/>
                        <a:pt x="1707" y="397"/>
                        <a:pt x="1707" y="686"/>
                      </a:cubicBezTo>
                      <a:cubicBezTo>
                        <a:pt x="1707" y="976"/>
                        <a:pt x="1570" y="1220"/>
                        <a:pt x="1417" y="1220"/>
                      </a:cubicBezTo>
                      <a:cubicBezTo>
                        <a:pt x="1372" y="1220"/>
                        <a:pt x="1341" y="1250"/>
                        <a:pt x="1341" y="1296"/>
                      </a:cubicBezTo>
                      <a:cubicBezTo>
                        <a:pt x="1341" y="1326"/>
                        <a:pt x="1372" y="1372"/>
                        <a:pt x="1417" y="1372"/>
                      </a:cubicBezTo>
                      <a:cubicBezTo>
                        <a:pt x="1661" y="1372"/>
                        <a:pt x="1874" y="1067"/>
                        <a:pt x="1874" y="686"/>
                      </a:cubicBezTo>
                      <a:cubicBezTo>
                        <a:pt x="1874" y="305"/>
                        <a:pt x="1676" y="1"/>
                        <a:pt x="1417" y="1"/>
                      </a:cubicBezTo>
                      <a:close/>
                      <a:moveTo>
                        <a:pt x="2499" y="1"/>
                      </a:moveTo>
                      <a:cubicBezTo>
                        <a:pt x="2469" y="1"/>
                        <a:pt x="2423" y="46"/>
                        <a:pt x="2423" y="77"/>
                      </a:cubicBezTo>
                      <a:cubicBezTo>
                        <a:pt x="2423" y="107"/>
                        <a:pt x="2469" y="153"/>
                        <a:pt x="2499" y="153"/>
                      </a:cubicBezTo>
                      <a:cubicBezTo>
                        <a:pt x="2651" y="153"/>
                        <a:pt x="2789" y="397"/>
                        <a:pt x="2789" y="686"/>
                      </a:cubicBezTo>
                      <a:cubicBezTo>
                        <a:pt x="2789" y="976"/>
                        <a:pt x="2651" y="1220"/>
                        <a:pt x="2499" y="1220"/>
                      </a:cubicBezTo>
                      <a:cubicBezTo>
                        <a:pt x="2469" y="1220"/>
                        <a:pt x="2423" y="1250"/>
                        <a:pt x="2423" y="1296"/>
                      </a:cubicBezTo>
                      <a:cubicBezTo>
                        <a:pt x="2423" y="1326"/>
                        <a:pt x="2469" y="1372"/>
                        <a:pt x="2499" y="1372"/>
                      </a:cubicBezTo>
                      <a:cubicBezTo>
                        <a:pt x="2743" y="1372"/>
                        <a:pt x="2956" y="1067"/>
                        <a:pt x="2956" y="686"/>
                      </a:cubicBezTo>
                      <a:cubicBezTo>
                        <a:pt x="2956" y="305"/>
                        <a:pt x="2773" y="1"/>
                        <a:pt x="24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35"/>
            <p:cNvGrpSpPr/>
            <p:nvPr/>
          </p:nvGrpSpPr>
          <p:grpSpPr>
            <a:xfrm>
              <a:off x="462444" y="1004154"/>
              <a:ext cx="1308219" cy="1191327"/>
              <a:chOff x="6120293" y="888797"/>
              <a:chExt cx="1031312" cy="939236"/>
            </a:xfrm>
          </p:grpSpPr>
          <p:sp>
            <p:nvSpPr>
              <p:cNvPr id="713" name="Google Shape;713;p35"/>
              <p:cNvSpPr/>
              <p:nvPr/>
            </p:nvSpPr>
            <p:spPr>
              <a:xfrm>
                <a:off x="6120293" y="888797"/>
                <a:ext cx="1031312" cy="939236"/>
              </a:xfrm>
              <a:custGeom>
                <a:avLst/>
                <a:gdLst/>
                <a:ahLst/>
                <a:cxnLst/>
                <a:rect l="l" t="t" r="r" b="b"/>
                <a:pathLst>
                  <a:path w="33703" h="30694" extrusionOk="0">
                    <a:moveTo>
                      <a:pt x="16850" y="1"/>
                    </a:moveTo>
                    <a:cubicBezTo>
                      <a:pt x="12921" y="1"/>
                      <a:pt x="8990" y="1498"/>
                      <a:pt x="5989" y="4492"/>
                    </a:cubicBezTo>
                    <a:cubicBezTo>
                      <a:pt x="1" y="10495"/>
                      <a:pt x="1" y="20215"/>
                      <a:pt x="5989" y="26203"/>
                    </a:cubicBezTo>
                    <a:cubicBezTo>
                      <a:pt x="8990" y="29197"/>
                      <a:pt x="12921" y="30694"/>
                      <a:pt x="16850" y="30694"/>
                    </a:cubicBezTo>
                    <a:cubicBezTo>
                      <a:pt x="20779" y="30694"/>
                      <a:pt x="24706" y="29197"/>
                      <a:pt x="27700" y="26203"/>
                    </a:cubicBezTo>
                    <a:cubicBezTo>
                      <a:pt x="33703" y="20215"/>
                      <a:pt x="33703" y="10495"/>
                      <a:pt x="27700" y="4492"/>
                    </a:cubicBezTo>
                    <a:cubicBezTo>
                      <a:pt x="24706" y="1498"/>
                      <a:pt x="20779" y="1"/>
                      <a:pt x="16850" y="1"/>
                    </a:cubicBezTo>
                    <a:close/>
                  </a:path>
                </a:pathLst>
              </a:custGeom>
              <a:solidFill>
                <a:srgbClr val="FFF140">
                  <a:alpha val="54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6303526" y="1025762"/>
                <a:ext cx="665795" cy="665336"/>
              </a:xfrm>
              <a:custGeom>
                <a:avLst/>
                <a:gdLst/>
                <a:ahLst/>
                <a:cxnLst/>
                <a:rect l="l" t="t" r="r" b="b"/>
                <a:pathLst>
                  <a:path w="21758" h="21743" extrusionOk="0">
                    <a:moveTo>
                      <a:pt x="10879" y="0"/>
                    </a:moveTo>
                    <a:cubicBezTo>
                      <a:pt x="4876" y="0"/>
                      <a:pt x="1" y="4876"/>
                      <a:pt x="1" y="10864"/>
                    </a:cubicBezTo>
                    <a:cubicBezTo>
                      <a:pt x="1" y="16867"/>
                      <a:pt x="4876" y="21742"/>
                      <a:pt x="10879" y="21742"/>
                    </a:cubicBezTo>
                    <a:cubicBezTo>
                      <a:pt x="16882" y="21742"/>
                      <a:pt x="21758" y="16867"/>
                      <a:pt x="21758" y="10864"/>
                    </a:cubicBezTo>
                    <a:cubicBezTo>
                      <a:pt x="21758" y="4846"/>
                      <a:pt x="16882" y="0"/>
                      <a:pt x="10879" y="0"/>
                    </a:cubicBezTo>
                    <a:close/>
                  </a:path>
                </a:pathLst>
              </a:custGeom>
              <a:solidFill>
                <a:srgbClr val="FFFAD2">
                  <a:alpha val="67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6440584" y="1163309"/>
                <a:ext cx="390272" cy="390242"/>
              </a:xfrm>
              <a:custGeom>
                <a:avLst/>
                <a:gdLst/>
                <a:ahLst/>
                <a:cxnLst/>
                <a:rect l="l" t="t" r="r" b="b"/>
                <a:pathLst>
                  <a:path w="12754" h="12753" extrusionOk="0">
                    <a:moveTo>
                      <a:pt x="6385" y="0"/>
                    </a:moveTo>
                    <a:cubicBezTo>
                      <a:pt x="2850" y="0"/>
                      <a:pt x="1" y="2849"/>
                      <a:pt x="1" y="6369"/>
                    </a:cubicBezTo>
                    <a:cubicBezTo>
                      <a:pt x="1" y="9903"/>
                      <a:pt x="2850" y="12753"/>
                      <a:pt x="6385" y="12753"/>
                    </a:cubicBezTo>
                    <a:cubicBezTo>
                      <a:pt x="9904" y="12753"/>
                      <a:pt x="12753" y="9903"/>
                      <a:pt x="12753" y="6369"/>
                    </a:cubicBezTo>
                    <a:cubicBezTo>
                      <a:pt x="12753" y="2849"/>
                      <a:pt x="9904" y="0"/>
                      <a:pt x="6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6" name="Google Shape;716;p35"/>
          <p:cNvSpPr/>
          <p:nvPr/>
        </p:nvSpPr>
        <p:spPr>
          <a:xfrm>
            <a:off x="8062285" y="591882"/>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3669708" y="1903505"/>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0591BFA-1B4D-B0B3-F131-2E4A09A565B3}"/>
              </a:ext>
            </a:extLst>
          </p:cNvPr>
          <p:cNvSpPr txBox="1"/>
          <p:nvPr/>
        </p:nvSpPr>
        <p:spPr>
          <a:xfrm>
            <a:off x="4116443" y="3295724"/>
            <a:ext cx="4604036" cy="523220"/>
          </a:xfrm>
          <a:prstGeom prst="rect">
            <a:avLst/>
          </a:prstGeom>
          <a:noFill/>
        </p:spPr>
        <p:txBody>
          <a:bodyPr wrap="square" rtlCol="0">
            <a:spAutoFit/>
          </a:bodyPr>
          <a:lstStyle/>
          <a:p>
            <a:r>
              <a:rPr lang="en-GB" b="0" i="0" dirty="0">
                <a:solidFill>
                  <a:schemeClr val="tx1"/>
                </a:solidFill>
                <a:effectLst/>
                <a:latin typeface="Söhne"/>
              </a:rPr>
              <a:t>"</a:t>
            </a:r>
            <a:r>
              <a:rPr lang="en-GB" b="1" i="0" dirty="0">
                <a:solidFill>
                  <a:schemeClr val="tx1"/>
                </a:solidFill>
                <a:effectLst/>
                <a:latin typeface="Söhne"/>
              </a:rPr>
              <a:t>Harnessing the invisible power of today to illuminate the path of tomorrow.</a:t>
            </a:r>
            <a:r>
              <a:rPr lang="en-GB" b="0" i="0" dirty="0">
                <a:solidFill>
                  <a:schemeClr val="tx1"/>
                </a:solidFill>
                <a:effectLst/>
                <a:latin typeface="Söhne"/>
              </a:rPr>
              <a:t>"</a:t>
            </a:r>
            <a:endParaRPr lang="en-US" dirty="0">
              <a:solidFill>
                <a:schemeClr val="tx1"/>
              </a:solidFill>
            </a:endParaRPr>
          </a:p>
        </p:txBody>
      </p:sp>
    </p:spTree>
    <p:extLst>
      <p:ext uri="{BB962C8B-B14F-4D97-AF65-F5344CB8AC3E}">
        <p14:creationId xmlns:p14="http://schemas.microsoft.com/office/powerpoint/2010/main" val="20051003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13225" y="1434150"/>
            <a:ext cx="3386400" cy="59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Let’s begin</a:t>
            </a:r>
            <a:endParaRPr dirty="0"/>
          </a:p>
        </p:txBody>
      </p:sp>
      <p:sp>
        <p:nvSpPr>
          <p:cNvPr id="653" name="Google Shape;653;p34"/>
          <p:cNvSpPr txBox="1">
            <a:spLocks noGrp="1"/>
          </p:cNvSpPr>
          <p:nvPr>
            <p:ph type="subTitle" idx="1"/>
          </p:nvPr>
        </p:nvSpPr>
        <p:spPr>
          <a:xfrm>
            <a:off x="713225" y="2033249"/>
            <a:ext cx="3386400" cy="2339968"/>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GB" b="1" i="0" dirty="0">
                <a:solidFill>
                  <a:srgbClr val="0D0D0D"/>
                </a:solidFill>
                <a:effectLst/>
                <a:latin typeface="Söhne"/>
              </a:rPr>
              <a:t>Project Context</a:t>
            </a:r>
            <a:br>
              <a:rPr lang="en-GB" b="0" i="0" dirty="0">
                <a:solidFill>
                  <a:srgbClr val="0D0D0D"/>
                </a:solidFill>
                <a:effectLst/>
                <a:latin typeface="Söhne"/>
              </a:rPr>
            </a:br>
            <a:r>
              <a:rPr lang="en-GB" b="0" i="0" dirty="0">
                <a:solidFill>
                  <a:srgbClr val="0D0D0D"/>
                </a:solidFill>
                <a:effectLst/>
                <a:latin typeface="Söhne"/>
              </a:rPr>
              <a:t>As a data scientist in a forward-thinking energy company, our goal is to harness the power of renewable energy to benefit our local clients amidst rising energy costs.</a:t>
            </a:r>
          </a:p>
          <a:p>
            <a:pPr marL="152400" indent="0">
              <a:buNone/>
            </a:pPr>
            <a:br>
              <a:rPr lang="en-GB" b="0" i="0" dirty="0">
                <a:solidFill>
                  <a:srgbClr val="0D0D0D"/>
                </a:solidFill>
                <a:effectLst/>
                <a:latin typeface="Söhne"/>
              </a:rPr>
            </a:br>
            <a:r>
              <a:rPr lang="en-GB" b="1" i="0" dirty="0">
                <a:solidFill>
                  <a:srgbClr val="0D0D0D"/>
                </a:solidFill>
                <a:effectLst/>
                <a:latin typeface="Söhne"/>
              </a:rPr>
              <a:t>Project Aim</a:t>
            </a:r>
            <a:br>
              <a:rPr lang="en-GB" b="0" i="0" dirty="0">
                <a:solidFill>
                  <a:srgbClr val="0D0D0D"/>
                </a:solidFill>
                <a:effectLst/>
                <a:latin typeface="Söhne"/>
              </a:rPr>
            </a:br>
            <a:r>
              <a:rPr lang="en-GB" b="0" i="0" dirty="0">
                <a:solidFill>
                  <a:srgbClr val="0D0D0D"/>
                </a:solidFill>
                <a:effectLst/>
                <a:latin typeface="Söhne"/>
              </a:rPr>
              <a:t>Develop a predictive system that reliably forecasts energy surplus from renewable sources at least 24 hours in advance. This will enable us to offer 'free energy slots' to customers near these sources when a surplus is expected.</a:t>
            </a:r>
          </a:p>
        </p:txBody>
      </p:sp>
      <p:pic>
        <p:nvPicPr>
          <p:cNvPr id="654" name="Google Shape;654;p34"/>
          <p:cNvPicPr preferRelativeResize="0">
            <a:picLocks noGrp="1"/>
          </p:cNvPicPr>
          <p:nvPr>
            <p:ph type="pic" idx="2"/>
          </p:nvPr>
        </p:nvPicPr>
        <p:blipFill rotWithShape="1">
          <a:blip r:embed="rId3">
            <a:alphaModFix/>
          </a:blip>
          <a:srcRect l="31939" r="12964"/>
          <a:stretch/>
        </p:blipFill>
        <p:spPr>
          <a:xfrm>
            <a:off x="4247375" y="242800"/>
            <a:ext cx="4550400" cy="4646100"/>
          </a:xfrm>
          <a:prstGeom prst="roundRect">
            <a:avLst>
              <a:gd name="adj" fmla="val 5040"/>
            </a:avLst>
          </a:prstGeom>
        </p:spPr>
      </p:pic>
      <p:grpSp>
        <p:nvGrpSpPr>
          <p:cNvPr id="655" name="Google Shape;655;p34"/>
          <p:cNvGrpSpPr/>
          <p:nvPr/>
        </p:nvGrpSpPr>
        <p:grpSpPr>
          <a:xfrm>
            <a:off x="1478642" y="4527062"/>
            <a:ext cx="687704" cy="153887"/>
            <a:chOff x="5906767" y="105437"/>
            <a:chExt cx="687704" cy="153887"/>
          </a:xfrm>
        </p:grpSpPr>
        <p:sp>
          <p:nvSpPr>
            <p:cNvPr id="656" name="Google Shape;656;p34"/>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4"/>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 name="Google Shape;658;p34"/>
          <p:cNvSpPr/>
          <p:nvPr/>
        </p:nvSpPr>
        <p:spPr>
          <a:xfrm>
            <a:off x="2827297" y="419482"/>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35"/>
          <p:cNvSpPr txBox="1">
            <a:spLocks noGrp="1"/>
          </p:cNvSpPr>
          <p:nvPr>
            <p:ph type="title"/>
          </p:nvPr>
        </p:nvSpPr>
        <p:spPr>
          <a:xfrm>
            <a:off x="4991899" y="1004154"/>
            <a:ext cx="3480863" cy="3668430"/>
          </a:xfrm>
          <a:prstGeom prst="rect">
            <a:avLst/>
          </a:prstGeom>
        </p:spPr>
        <p:txBody>
          <a:bodyPr spcFirstLastPara="1" wrap="square" lIns="91425" tIns="91425" rIns="91425" bIns="91425" anchor="ctr" anchorCtr="0">
            <a:noAutofit/>
          </a:bodyPr>
          <a:lstStyle/>
          <a:p>
            <a:pPr algn="l"/>
            <a:br>
              <a:rPr lang="en-GB" sz="1200" b="0" i="0" dirty="0">
                <a:solidFill>
                  <a:srgbClr val="0D0D0D"/>
                </a:solidFill>
                <a:effectLst/>
                <a:latin typeface="Söhne"/>
              </a:rPr>
            </a:br>
            <a:r>
              <a:rPr lang="en-GB" sz="1200" b="1" i="0" dirty="0">
                <a:solidFill>
                  <a:srgbClr val="0D0D0D"/>
                </a:solidFill>
                <a:effectLst/>
                <a:latin typeface="Söhne"/>
              </a:rPr>
              <a:t>Pilot Project Insight</a:t>
            </a:r>
            <a:br>
              <a:rPr lang="en-GB" sz="1200" b="0" i="0" dirty="0">
                <a:solidFill>
                  <a:srgbClr val="0D0D0D"/>
                </a:solidFill>
                <a:effectLst/>
                <a:latin typeface="Söhne"/>
              </a:rPr>
            </a:br>
            <a:r>
              <a:rPr lang="en-GB" sz="1200" b="0" i="0" dirty="0">
                <a:solidFill>
                  <a:srgbClr val="0D0D0D"/>
                </a:solidFill>
                <a:effectLst/>
                <a:latin typeface="Söhne"/>
              </a:rPr>
              <a:t>"Pilot Roll-out Plan: Initiate a pilot project in May 2024 to test this innovative scheme, starting with a subset of customers to evaluate the system's effectiveness.”</a:t>
            </a:r>
            <a:br>
              <a:rPr lang="en-GB" sz="1200" b="0" i="0" dirty="0">
                <a:solidFill>
                  <a:srgbClr val="0D0D0D"/>
                </a:solidFill>
                <a:effectLst/>
                <a:latin typeface="Söhne"/>
              </a:rPr>
            </a:br>
            <a:br>
              <a:rPr lang="en-GB" sz="1200" b="0" i="0" dirty="0">
                <a:solidFill>
                  <a:srgbClr val="0D0D0D"/>
                </a:solidFill>
                <a:effectLst/>
                <a:latin typeface="Söhne"/>
              </a:rPr>
            </a:br>
            <a:r>
              <a:rPr lang="en-GB" sz="1200" b="1" i="0" dirty="0">
                <a:solidFill>
                  <a:srgbClr val="0D0D0D"/>
                </a:solidFill>
                <a:effectLst/>
                <a:latin typeface="Söhne"/>
              </a:rPr>
              <a:t>Concerns and Challenges</a:t>
            </a:r>
            <a:br>
              <a:rPr lang="en-GB" sz="1200" b="0" i="0" dirty="0">
                <a:solidFill>
                  <a:srgbClr val="0D0D0D"/>
                </a:solidFill>
                <a:effectLst/>
                <a:latin typeface="Söhne"/>
              </a:rPr>
            </a:br>
            <a:r>
              <a:rPr lang="en-GB" sz="1200" b="0" i="0" dirty="0">
                <a:solidFill>
                  <a:srgbClr val="0D0D0D"/>
                </a:solidFill>
                <a:effectLst/>
                <a:latin typeface="Söhne"/>
              </a:rPr>
              <a:t>Minimize false positives to prevent financial losses from erroneously offering free energy. This is crucial for maintaining project viability and company sustainability.</a:t>
            </a:r>
            <a:br>
              <a:rPr lang="en-GB" sz="1200" b="0" i="0" dirty="0">
                <a:solidFill>
                  <a:srgbClr val="0D0D0D"/>
                </a:solidFill>
                <a:effectLst/>
                <a:latin typeface="Söhne"/>
              </a:rPr>
            </a:br>
            <a:endParaRPr sz="1200" dirty="0"/>
          </a:p>
        </p:txBody>
      </p:sp>
      <p:grpSp>
        <p:nvGrpSpPr>
          <p:cNvPr id="665" name="Google Shape;665;p35"/>
          <p:cNvGrpSpPr/>
          <p:nvPr/>
        </p:nvGrpSpPr>
        <p:grpSpPr>
          <a:xfrm>
            <a:off x="-428365" y="1004154"/>
            <a:ext cx="5097518" cy="5138490"/>
            <a:chOff x="-428365" y="1004154"/>
            <a:chExt cx="5097518" cy="5138490"/>
          </a:xfrm>
        </p:grpSpPr>
        <p:sp>
          <p:nvSpPr>
            <p:cNvPr id="666" name="Google Shape;666;p35"/>
            <p:cNvSpPr/>
            <p:nvPr/>
          </p:nvSpPr>
          <p:spPr>
            <a:xfrm rot="159684">
              <a:off x="-383293" y="3970092"/>
              <a:ext cx="5007376" cy="2057407"/>
            </a:xfrm>
            <a:custGeom>
              <a:avLst/>
              <a:gdLst/>
              <a:ahLst/>
              <a:cxnLst/>
              <a:rect l="l" t="t" r="r" b="b"/>
              <a:pathLst>
                <a:path w="30960" h="23708" extrusionOk="0">
                  <a:moveTo>
                    <a:pt x="30274" y="8761"/>
                  </a:moveTo>
                  <a:cubicBezTo>
                    <a:pt x="28842" y="2926"/>
                    <a:pt x="22291" y="0"/>
                    <a:pt x="17019" y="2849"/>
                  </a:cubicBezTo>
                  <a:cubicBezTo>
                    <a:pt x="16958" y="2895"/>
                    <a:pt x="16882" y="2926"/>
                    <a:pt x="16821" y="2941"/>
                  </a:cubicBezTo>
                  <a:cubicBezTo>
                    <a:pt x="14658" y="4160"/>
                    <a:pt x="11839" y="4449"/>
                    <a:pt x="9340" y="4495"/>
                  </a:cubicBezTo>
                  <a:cubicBezTo>
                    <a:pt x="3505" y="4571"/>
                    <a:pt x="2636" y="7633"/>
                    <a:pt x="1890" y="10071"/>
                  </a:cubicBezTo>
                  <a:cubicBezTo>
                    <a:pt x="1" y="16287"/>
                    <a:pt x="5516" y="20889"/>
                    <a:pt x="10513" y="22290"/>
                  </a:cubicBezTo>
                  <a:cubicBezTo>
                    <a:pt x="15541" y="23707"/>
                    <a:pt x="24226" y="23418"/>
                    <a:pt x="28797" y="17430"/>
                  </a:cubicBezTo>
                  <a:cubicBezTo>
                    <a:pt x="30960" y="14642"/>
                    <a:pt x="30914" y="11397"/>
                    <a:pt x="30274" y="8761"/>
                  </a:cubicBezTo>
                  <a:close/>
                </a:path>
              </a:pathLst>
            </a:custGeom>
            <a:solidFill>
              <a:srgbClr val="D0D861">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 name="Google Shape;667;p35"/>
            <p:cNvGrpSpPr/>
            <p:nvPr/>
          </p:nvGrpSpPr>
          <p:grpSpPr>
            <a:xfrm>
              <a:off x="671237" y="3328288"/>
              <a:ext cx="716676" cy="1123890"/>
              <a:chOff x="442219" y="2897626"/>
              <a:chExt cx="208417" cy="326839"/>
            </a:xfrm>
          </p:grpSpPr>
          <p:sp>
            <p:nvSpPr>
              <p:cNvPr id="668" name="Google Shape;668;p35"/>
              <p:cNvSpPr/>
              <p:nvPr/>
            </p:nvSpPr>
            <p:spPr>
              <a:xfrm>
                <a:off x="464587" y="2897626"/>
                <a:ext cx="157621" cy="231734"/>
              </a:xfrm>
              <a:custGeom>
                <a:avLst/>
                <a:gdLst/>
                <a:ahLst/>
                <a:cxnLst/>
                <a:rect l="l" t="t" r="r" b="b"/>
                <a:pathLst>
                  <a:path w="5151" h="7573" extrusionOk="0">
                    <a:moveTo>
                      <a:pt x="2515" y="1"/>
                    </a:moveTo>
                    <a:cubicBezTo>
                      <a:pt x="1860" y="1"/>
                      <a:pt x="1326" y="534"/>
                      <a:pt x="1326" y="1189"/>
                    </a:cubicBezTo>
                    <a:cubicBezTo>
                      <a:pt x="1326" y="1555"/>
                      <a:pt x="1494" y="1905"/>
                      <a:pt x="1738" y="2103"/>
                    </a:cubicBezTo>
                    <a:cubicBezTo>
                      <a:pt x="1661" y="2317"/>
                      <a:pt x="1601" y="2530"/>
                      <a:pt x="1601" y="2758"/>
                    </a:cubicBezTo>
                    <a:cubicBezTo>
                      <a:pt x="671" y="3109"/>
                      <a:pt x="1" y="4038"/>
                      <a:pt x="1" y="5074"/>
                    </a:cubicBezTo>
                    <a:cubicBezTo>
                      <a:pt x="1" y="6476"/>
                      <a:pt x="1128" y="7573"/>
                      <a:pt x="2499" y="7573"/>
                    </a:cubicBezTo>
                    <a:cubicBezTo>
                      <a:pt x="3871" y="7573"/>
                      <a:pt x="4998" y="6445"/>
                      <a:pt x="4998" y="5074"/>
                    </a:cubicBezTo>
                    <a:cubicBezTo>
                      <a:pt x="4998" y="4663"/>
                      <a:pt x="4876" y="4236"/>
                      <a:pt x="4693" y="3901"/>
                    </a:cubicBezTo>
                    <a:cubicBezTo>
                      <a:pt x="4983" y="3612"/>
                      <a:pt x="5150" y="3215"/>
                      <a:pt x="5150" y="2774"/>
                    </a:cubicBezTo>
                    <a:cubicBezTo>
                      <a:pt x="5150" y="1920"/>
                      <a:pt x="4541" y="1189"/>
                      <a:pt x="3718" y="1037"/>
                    </a:cubicBezTo>
                    <a:cubicBezTo>
                      <a:pt x="3642" y="442"/>
                      <a:pt x="3124" y="1"/>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539190" y="3017914"/>
                <a:ext cx="4682" cy="206550"/>
              </a:xfrm>
              <a:custGeom>
                <a:avLst/>
                <a:gdLst/>
                <a:ahLst/>
                <a:cxnLst/>
                <a:rect l="l" t="t" r="r" b="b"/>
                <a:pathLst>
                  <a:path w="153" h="6750" extrusionOk="0">
                    <a:moveTo>
                      <a:pt x="77" y="1"/>
                    </a:moveTo>
                    <a:cubicBezTo>
                      <a:pt x="46" y="1"/>
                      <a:pt x="0" y="46"/>
                      <a:pt x="0" y="77"/>
                    </a:cubicBezTo>
                    <a:lnTo>
                      <a:pt x="0" y="6674"/>
                    </a:lnTo>
                    <a:cubicBezTo>
                      <a:pt x="0" y="6704"/>
                      <a:pt x="46" y="6750"/>
                      <a:pt x="77" y="6750"/>
                    </a:cubicBezTo>
                    <a:cubicBezTo>
                      <a:pt x="122" y="6750"/>
                      <a:pt x="153" y="6704"/>
                      <a:pt x="153" y="6674"/>
                    </a:cubicBezTo>
                    <a:lnTo>
                      <a:pt x="153" y="77"/>
                    </a:lnTo>
                    <a:cubicBezTo>
                      <a:pt x="153" y="46"/>
                      <a:pt x="122"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538731" y="3061244"/>
                <a:ext cx="100735" cy="96115"/>
              </a:xfrm>
              <a:custGeom>
                <a:avLst/>
                <a:gdLst/>
                <a:ahLst/>
                <a:cxnLst/>
                <a:rect l="l" t="t" r="r" b="b"/>
                <a:pathLst>
                  <a:path w="3292" h="3141" extrusionOk="0">
                    <a:moveTo>
                      <a:pt x="3190" y="0"/>
                    </a:moveTo>
                    <a:cubicBezTo>
                      <a:pt x="3160" y="0"/>
                      <a:pt x="3133" y="13"/>
                      <a:pt x="3124" y="32"/>
                    </a:cubicBezTo>
                    <a:lnTo>
                      <a:pt x="1768" y="2363"/>
                    </a:lnTo>
                    <a:lnTo>
                      <a:pt x="61" y="2972"/>
                    </a:lnTo>
                    <a:cubicBezTo>
                      <a:pt x="15" y="2988"/>
                      <a:pt x="0" y="3033"/>
                      <a:pt x="15" y="3064"/>
                    </a:cubicBezTo>
                    <a:cubicBezTo>
                      <a:pt x="46" y="3094"/>
                      <a:pt x="61" y="3125"/>
                      <a:pt x="92" y="3125"/>
                    </a:cubicBezTo>
                    <a:cubicBezTo>
                      <a:pt x="92" y="3125"/>
                      <a:pt x="122" y="3125"/>
                      <a:pt x="107" y="3140"/>
                    </a:cubicBezTo>
                    <a:lnTo>
                      <a:pt x="1874" y="2515"/>
                    </a:lnTo>
                    <a:cubicBezTo>
                      <a:pt x="1890" y="2500"/>
                      <a:pt x="1905" y="2500"/>
                      <a:pt x="1905" y="2470"/>
                    </a:cubicBezTo>
                    <a:lnTo>
                      <a:pt x="3261" y="123"/>
                    </a:lnTo>
                    <a:cubicBezTo>
                      <a:pt x="3291" y="93"/>
                      <a:pt x="3276" y="32"/>
                      <a:pt x="3246" y="17"/>
                    </a:cubicBezTo>
                    <a:cubicBezTo>
                      <a:pt x="3228" y="5"/>
                      <a:pt x="3208" y="0"/>
                      <a:pt x="3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5"/>
              <p:cNvSpPr/>
              <p:nvPr/>
            </p:nvSpPr>
            <p:spPr>
              <a:xfrm>
                <a:off x="473461" y="3000962"/>
                <a:ext cx="70411" cy="93452"/>
              </a:xfrm>
              <a:custGeom>
                <a:avLst/>
                <a:gdLst/>
                <a:ahLst/>
                <a:cxnLst/>
                <a:rect l="l" t="t" r="r" b="b"/>
                <a:pathLst>
                  <a:path w="2301" h="3054" extrusionOk="0">
                    <a:moveTo>
                      <a:pt x="85" y="1"/>
                    </a:moveTo>
                    <a:cubicBezTo>
                      <a:pt x="76" y="1"/>
                      <a:pt x="68" y="2"/>
                      <a:pt x="61" y="6"/>
                    </a:cubicBezTo>
                    <a:cubicBezTo>
                      <a:pt x="15" y="21"/>
                      <a:pt x="0" y="67"/>
                      <a:pt x="15" y="97"/>
                    </a:cubicBezTo>
                    <a:lnTo>
                      <a:pt x="594" y="1743"/>
                    </a:lnTo>
                    <a:cubicBezTo>
                      <a:pt x="594" y="1758"/>
                      <a:pt x="594" y="1773"/>
                      <a:pt x="610" y="1773"/>
                    </a:cubicBezTo>
                    <a:lnTo>
                      <a:pt x="2179" y="3038"/>
                    </a:lnTo>
                    <a:cubicBezTo>
                      <a:pt x="2194" y="3053"/>
                      <a:pt x="2209" y="3053"/>
                      <a:pt x="2225" y="3053"/>
                    </a:cubicBezTo>
                    <a:cubicBezTo>
                      <a:pt x="2255" y="3053"/>
                      <a:pt x="2270" y="3053"/>
                      <a:pt x="2286" y="3038"/>
                    </a:cubicBezTo>
                    <a:cubicBezTo>
                      <a:pt x="2301" y="2992"/>
                      <a:pt x="2301" y="2931"/>
                      <a:pt x="2270" y="2916"/>
                    </a:cubicBezTo>
                    <a:lnTo>
                      <a:pt x="732" y="1682"/>
                    </a:lnTo>
                    <a:lnTo>
                      <a:pt x="153" y="67"/>
                    </a:lnTo>
                    <a:cubicBezTo>
                      <a:pt x="141" y="20"/>
                      <a:pt x="112" y="1"/>
                      <a:pt x="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442219" y="2975931"/>
                <a:ext cx="208417" cy="153092"/>
              </a:xfrm>
              <a:custGeom>
                <a:avLst/>
                <a:gdLst/>
                <a:ahLst/>
                <a:cxnLst/>
                <a:rect l="l" t="t" r="r" b="b"/>
                <a:pathLst>
                  <a:path w="6811" h="5003" extrusionOk="0">
                    <a:moveTo>
                      <a:pt x="552" y="1"/>
                    </a:moveTo>
                    <a:cubicBezTo>
                      <a:pt x="259" y="1"/>
                      <a:pt x="15" y="239"/>
                      <a:pt x="0" y="535"/>
                    </a:cubicBezTo>
                    <a:cubicBezTo>
                      <a:pt x="0" y="748"/>
                      <a:pt x="92" y="915"/>
                      <a:pt x="244" y="1037"/>
                    </a:cubicBezTo>
                    <a:cubicBezTo>
                      <a:pt x="138" y="1190"/>
                      <a:pt x="92" y="1357"/>
                      <a:pt x="61" y="1571"/>
                    </a:cubicBezTo>
                    <a:cubicBezTo>
                      <a:pt x="46" y="2165"/>
                      <a:pt x="503" y="2652"/>
                      <a:pt x="1097" y="2698"/>
                    </a:cubicBezTo>
                    <a:cubicBezTo>
                      <a:pt x="1107" y="2698"/>
                      <a:pt x="1117" y="2698"/>
                      <a:pt x="1126" y="2698"/>
                    </a:cubicBezTo>
                    <a:cubicBezTo>
                      <a:pt x="1707" y="2698"/>
                      <a:pt x="2179" y="2247"/>
                      <a:pt x="2194" y="1662"/>
                    </a:cubicBezTo>
                    <a:cubicBezTo>
                      <a:pt x="2255" y="1053"/>
                      <a:pt x="1798" y="550"/>
                      <a:pt x="1219" y="535"/>
                    </a:cubicBezTo>
                    <a:lnTo>
                      <a:pt x="1113" y="535"/>
                    </a:lnTo>
                    <a:cubicBezTo>
                      <a:pt x="1097" y="260"/>
                      <a:pt x="869" y="32"/>
                      <a:pt x="579" y="1"/>
                    </a:cubicBezTo>
                    <a:cubicBezTo>
                      <a:pt x="570" y="1"/>
                      <a:pt x="561" y="1"/>
                      <a:pt x="552" y="1"/>
                    </a:cubicBezTo>
                    <a:close/>
                    <a:moveTo>
                      <a:pt x="6157" y="2319"/>
                    </a:moveTo>
                    <a:cubicBezTo>
                      <a:pt x="6062" y="2319"/>
                      <a:pt x="5967" y="2343"/>
                      <a:pt x="5881" y="2393"/>
                    </a:cubicBezTo>
                    <a:cubicBezTo>
                      <a:pt x="5699" y="2485"/>
                      <a:pt x="5607" y="2668"/>
                      <a:pt x="5592" y="2866"/>
                    </a:cubicBezTo>
                    <a:cubicBezTo>
                      <a:pt x="5424" y="2866"/>
                      <a:pt x="5226" y="2896"/>
                      <a:pt x="5059" y="3003"/>
                    </a:cubicBezTo>
                    <a:cubicBezTo>
                      <a:pt x="4541" y="3307"/>
                      <a:pt x="4373" y="3947"/>
                      <a:pt x="4663" y="4465"/>
                    </a:cubicBezTo>
                    <a:cubicBezTo>
                      <a:pt x="4867" y="4813"/>
                      <a:pt x="5222" y="5003"/>
                      <a:pt x="5590" y="5003"/>
                    </a:cubicBezTo>
                    <a:cubicBezTo>
                      <a:pt x="5771" y="5003"/>
                      <a:pt x="5955" y="4957"/>
                      <a:pt x="6125" y="4862"/>
                    </a:cubicBezTo>
                    <a:cubicBezTo>
                      <a:pt x="6643" y="4557"/>
                      <a:pt x="6811" y="3917"/>
                      <a:pt x="6521" y="3399"/>
                    </a:cubicBezTo>
                    <a:cubicBezTo>
                      <a:pt x="6521" y="3353"/>
                      <a:pt x="6506" y="3338"/>
                      <a:pt x="6491" y="3323"/>
                    </a:cubicBezTo>
                    <a:cubicBezTo>
                      <a:pt x="6719" y="3155"/>
                      <a:pt x="6796" y="2835"/>
                      <a:pt x="6643" y="2591"/>
                    </a:cubicBezTo>
                    <a:cubicBezTo>
                      <a:pt x="6541" y="2418"/>
                      <a:pt x="6350" y="2319"/>
                      <a:pt x="6157" y="23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35"/>
            <p:cNvGrpSpPr/>
            <p:nvPr/>
          </p:nvGrpSpPr>
          <p:grpSpPr>
            <a:xfrm>
              <a:off x="1378250" y="2202925"/>
              <a:ext cx="2709507" cy="2311950"/>
              <a:chOff x="1378250" y="2202925"/>
              <a:chExt cx="2709507" cy="2311950"/>
            </a:xfrm>
          </p:grpSpPr>
          <p:sp>
            <p:nvSpPr>
              <p:cNvPr id="674" name="Google Shape;674;p35"/>
              <p:cNvSpPr/>
              <p:nvPr/>
            </p:nvSpPr>
            <p:spPr>
              <a:xfrm>
                <a:off x="1787025" y="3892601"/>
                <a:ext cx="445831" cy="396061"/>
              </a:xfrm>
              <a:custGeom>
                <a:avLst/>
                <a:gdLst/>
                <a:ahLst/>
                <a:cxnLst/>
                <a:rect l="l" t="t" r="r" b="b"/>
                <a:pathLst>
                  <a:path w="4237" h="3764" extrusionOk="0">
                    <a:moveTo>
                      <a:pt x="1" y="1"/>
                    </a:moveTo>
                    <a:lnTo>
                      <a:pt x="1" y="3764"/>
                    </a:lnTo>
                    <a:lnTo>
                      <a:pt x="4236" y="3764"/>
                    </a:lnTo>
                    <a:lnTo>
                      <a:pt x="4236" y="1"/>
                    </a:lnTo>
                    <a:close/>
                  </a:path>
                </a:pathLst>
              </a:custGeom>
              <a:solidFill>
                <a:srgbClr val="C9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3263518" y="3892601"/>
                <a:ext cx="447410" cy="396061"/>
              </a:xfrm>
              <a:custGeom>
                <a:avLst/>
                <a:gdLst/>
                <a:ahLst/>
                <a:cxnLst/>
                <a:rect l="l" t="t" r="r" b="b"/>
                <a:pathLst>
                  <a:path w="4252" h="3764" extrusionOk="0">
                    <a:moveTo>
                      <a:pt x="1" y="1"/>
                    </a:moveTo>
                    <a:lnTo>
                      <a:pt x="1" y="3764"/>
                    </a:lnTo>
                    <a:lnTo>
                      <a:pt x="4252" y="3764"/>
                    </a:lnTo>
                    <a:lnTo>
                      <a:pt x="4252" y="1"/>
                    </a:lnTo>
                    <a:close/>
                  </a:path>
                </a:pathLst>
              </a:custGeom>
              <a:solidFill>
                <a:srgbClr val="C9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1480825" y="3257788"/>
                <a:ext cx="2542722" cy="1202492"/>
              </a:xfrm>
              <a:custGeom>
                <a:avLst/>
                <a:gdLst/>
                <a:ahLst/>
                <a:cxnLst/>
                <a:rect l="l" t="t" r="r" b="b"/>
                <a:pathLst>
                  <a:path w="24165" h="11428" extrusionOk="0">
                    <a:moveTo>
                      <a:pt x="1" y="0"/>
                    </a:moveTo>
                    <a:lnTo>
                      <a:pt x="1" y="11427"/>
                    </a:lnTo>
                    <a:lnTo>
                      <a:pt x="24165" y="11427"/>
                    </a:lnTo>
                    <a:lnTo>
                      <a:pt x="241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1482403" y="3254527"/>
                <a:ext cx="2539565" cy="1205754"/>
              </a:xfrm>
              <a:custGeom>
                <a:avLst/>
                <a:gdLst/>
                <a:ahLst/>
                <a:cxnLst/>
                <a:rect l="l" t="t" r="r" b="b"/>
                <a:pathLst>
                  <a:path w="24135" h="11459" extrusionOk="0">
                    <a:moveTo>
                      <a:pt x="382" y="1"/>
                    </a:moveTo>
                    <a:lnTo>
                      <a:pt x="382" y="8579"/>
                    </a:lnTo>
                    <a:lnTo>
                      <a:pt x="1" y="8579"/>
                    </a:lnTo>
                    <a:lnTo>
                      <a:pt x="1" y="11428"/>
                    </a:lnTo>
                    <a:lnTo>
                      <a:pt x="8761" y="11428"/>
                    </a:lnTo>
                    <a:lnTo>
                      <a:pt x="8761" y="8807"/>
                    </a:lnTo>
                    <a:lnTo>
                      <a:pt x="8777" y="8807"/>
                    </a:lnTo>
                    <a:lnTo>
                      <a:pt x="8777" y="8365"/>
                    </a:lnTo>
                    <a:lnTo>
                      <a:pt x="8487" y="8365"/>
                    </a:lnTo>
                    <a:lnTo>
                      <a:pt x="8487" y="31"/>
                    </a:lnTo>
                    <a:lnTo>
                      <a:pt x="7878" y="31"/>
                    </a:lnTo>
                    <a:lnTo>
                      <a:pt x="7878" y="8365"/>
                    </a:lnTo>
                    <a:lnTo>
                      <a:pt x="7527" y="8365"/>
                    </a:lnTo>
                    <a:lnTo>
                      <a:pt x="7527" y="8579"/>
                    </a:lnTo>
                    <a:lnTo>
                      <a:pt x="991" y="8579"/>
                    </a:lnTo>
                    <a:lnTo>
                      <a:pt x="991" y="1"/>
                    </a:lnTo>
                    <a:close/>
                    <a:moveTo>
                      <a:pt x="15496" y="46"/>
                    </a:moveTo>
                    <a:lnTo>
                      <a:pt x="15496" y="8381"/>
                    </a:lnTo>
                    <a:lnTo>
                      <a:pt x="15222" y="8381"/>
                    </a:lnTo>
                    <a:lnTo>
                      <a:pt x="15222" y="8822"/>
                    </a:lnTo>
                    <a:lnTo>
                      <a:pt x="15237" y="8822"/>
                    </a:lnTo>
                    <a:lnTo>
                      <a:pt x="15237" y="11458"/>
                    </a:lnTo>
                    <a:lnTo>
                      <a:pt x="24135" y="11458"/>
                    </a:lnTo>
                    <a:lnTo>
                      <a:pt x="24135" y="8594"/>
                    </a:lnTo>
                    <a:lnTo>
                      <a:pt x="24104" y="8594"/>
                    </a:lnTo>
                    <a:lnTo>
                      <a:pt x="24104" y="8381"/>
                    </a:lnTo>
                    <a:lnTo>
                      <a:pt x="23754" y="8381"/>
                    </a:lnTo>
                    <a:lnTo>
                      <a:pt x="23754" y="46"/>
                    </a:lnTo>
                    <a:lnTo>
                      <a:pt x="23144" y="46"/>
                    </a:lnTo>
                    <a:lnTo>
                      <a:pt x="23144" y="8381"/>
                    </a:lnTo>
                    <a:lnTo>
                      <a:pt x="22839" y="8381"/>
                    </a:lnTo>
                    <a:lnTo>
                      <a:pt x="22839" y="8594"/>
                    </a:lnTo>
                    <a:lnTo>
                      <a:pt x="16486" y="8594"/>
                    </a:lnTo>
                    <a:lnTo>
                      <a:pt x="16486" y="8381"/>
                    </a:lnTo>
                    <a:lnTo>
                      <a:pt x="16105" y="8381"/>
                    </a:lnTo>
                    <a:lnTo>
                      <a:pt x="16105" y="4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1480804" y="3236989"/>
                <a:ext cx="2542727" cy="102648"/>
              </a:xfrm>
              <a:custGeom>
                <a:avLst/>
                <a:gdLst/>
                <a:ahLst/>
                <a:cxnLst/>
                <a:rect l="l" t="t" r="r" b="b"/>
                <a:pathLst>
                  <a:path w="24104" h="976" extrusionOk="0">
                    <a:moveTo>
                      <a:pt x="1" y="0"/>
                    </a:moveTo>
                    <a:lnTo>
                      <a:pt x="1" y="975"/>
                    </a:lnTo>
                    <a:lnTo>
                      <a:pt x="24104" y="975"/>
                    </a:lnTo>
                    <a:lnTo>
                      <a:pt x="241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2380169" y="4251728"/>
                <a:ext cx="766447" cy="234122"/>
              </a:xfrm>
              <a:custGeom>
                <a:avLst/>
                <a:gdLst/>
                <a:ahLst/>
                <a:cxnLst/>
                <a:rect l="l" t="t" r="r" b="b"/>
                <a:pathLst>
                  <a:path w="7284" h="2225" extrusionOk="0">
                    <a:moveTo>
                      <a:pt x="1" y="1"/>
                    </a:moveTo>
                    <a:lnTo>
                      <a:pt x="1" y="2225"/>
                    </a:lnTo>
                    <a:lnTo>
                      <a:pt x="7284" y="2225"/>
                    </a:lnTo>
                    <a:lnTo>
                      <a:pt x="7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1378250" y="4460275"/>
                <a:ext cx="2709507" cy="54600"/>
              </a:xfrm>
              <a:custGeom>
                <a:avLst/>
                <a:gdLst/>
                <a:ahLst/>
                <a:cxnLst/>
                <a:rect l="l" t="t" r="r" b="b"/>
                <a:pathLst>
                  <a:path w="25095" h="519" extrusionOk="0">
                    <a:moveTo>
                      <a:pt x="0" y="0"/>
                    </a:moveTo>
                    <a:lnTo>
                      <a:pt x="0" y="518"/>
                    </a:lnTo>
                    <a:lnTo>
                      <a:pt x="25094" y="518"/>
                    </a:lnTo>
                    <a:lnTo>
                      <a:pt x="250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2519695" y="3406890"/>
                <a:ext cx="469822" cy="824109"/>
              </a:xfrm>
              <a:custGeom>
                <a:avLst/>
                <a:gdLst/>
                <a:ahLst/>
                <a:cxnLst/>
                <a:rect l="l" t="t" r="r" b="b"/>
                <a:pathLst>
                  <a:path w="4465" h="7832" extrusionOk="0">
                    <a:moveTo>
                      <a:pt x="0" y="0"/>
                    </a:moveTo>
                    <a:lnTo>
                      <a:pt x="0" y="7831"/>
                    </a:lnTo>
                    <a:lnTo>
                      <a:pt x="4465" y="7831"/>
                    </a:lnTo>
                    <a:lnTo>
                      <a:pt x="44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2519695" y="3406890"/>
                <a:ext cx="469822" cy="824109"/>
              </a:xfrm>
              <a:custGeom>
                <a:avLst/>
                <a:gdLst/>
                <a:ahLst/>
                <a:cxnLst/>
                <a:rect l="l" t="t" r="r" b="b"/>
                <a:pathLst>
                  <a:path w="4465" h="7832" extrusionOk="0">
                    <a:moveTo>
                      <a:pt x="0" y="0"/>
                    </a:moveTo>
                    <a:lnTo>
                      <a:pt x="0" y="7831"/>
                    </a:lnTo>
                    <a:lnTo>
                      <a:pt x="4465" y="7831"/>
                    </a:lnTo>
                    <a:lnTo>
                      <a:pt x="44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2519695" y="3406890"/>
                <a:ext cx="469822" cy="824109"/>
              </a:xfrm>
              <a:custGeom>
                <a:avLst/>
                <a:gdLst/>
                <a:ahLst/>
                <a:cxnLst/>
                <a:rect l="l" t="t" r="r" b="b"/>
                <a:pathLst>
                  <a:path w="4465" h="7832" extrusionOk="0">
                    <a:moveTo>
                      <a:pt x="0" y="0"/>
                    </a:moveTo>
                    <a:lnTo>
                      <a:pt x="0" y="7831"/>
                    </a:lnTo>
                    <a:lnTo>
                      <a:pt x="4465" y="7831"/>
                    </a:lnTo>
                    <a:lnTo>
                      <a:pt x="44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2548526" y="3443718"/>
                <a:ext cx="412160" cy="784019"/>
              </a:xfrm>
              <a:custGeom>
                <a:avLst/>
                <a:gdLst/>
                <a:ahLst/>
                <a:cxnLst/>
                <a:rect l="l" t="t" r="r" b="b"/>
                <a:pathLst>
                  <a:path w="3917" h="7451" extrusionOk="0">
                    <a:moveTo>
                      <a:pt x="1" y="1"/>
                    </a:moveTo>
                    <a:lnTo>
                      <a:pt x="1" y="7451"/>
                    </a:lnTo>
                    <a:lnTo>
                      <a:pt x="3916" y="7451"/>
                    </a:lnTo>
                    <a:lnTo>
                      <a:pt x="39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2078809" y="2242909"/>
                <a:ext cx="170041" cy="213393"/>
              </a:xfrm>
              <a:custGeom>
                <a:avLst/>
                <a:gdLst/>
                <a:ahLst/>
                <a:cxnLst/>
                <a:rect l="l" t="t" r="r" b="b"/>
                <a:pathLst>
                  <a:path w="1616" h="2028" extrusionOk="0">
                    <a:moveTo>
                      <a:pt x="1" y="1"/>
                    </a:moveTo>
                    <a:lnTo>
                      <a:pt x="1" y="2027"/>
                    </a:lnTo>
                    <a:lnTo>
                      <a:pt x="1616" y="2027"/>
                    </a:lnTo>
                    <a:lnTo>
                      <a:pt x="16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1418322" y="2419264"/>
                <a:ext cx="2669411" cy="873880"/>
              </a:xfrm>
              <a:custGeom>
                <a:avLst/>
                <a:gdLst/>
                <a:ahLst/>
                <a:cxnLst/>
                <a:rect l="l" t="t" r="r" b="b"/>
                <a:pathLst>
                  <a:path w="25369" h="8305" extrusionOk="0">
                    <a:moveTo>
                      <a:pt x="4434" y="1"/>
                    </a:moveTo>
                    <a:lnTo>
                      <a:pt x="3946" y="915"/>
                    </a:lnTo>
                    <a:lnTo>
                      <a:pt x="3870" y="1052"/>
                    </a:lnTo>
                    <a:lnTo>
                      <a:pt x="3154" y="2393"/>
                    </a:lnTo>
                    <a:lnTo>
                      <a:pt x="3078" y="2545"/>
                    </a:lnTo>
                    <a:lnTo>
                      <a:pt x="2362" y="3871"/>
                    </a:lnTo>
                    <a:lnTo>
                      <a:pt x="2286" y="4008"/>
                    </a:lnTo>
                    <a:lnTo>
                      <a:pt x="1585" y="5333"/>
                    </a:lnTo>
                    <a:lnTo>
                      <a:pt x="1509" y="5486"/>
                    </a:lnTo>
                    <a:lnTo>
                      <a:pt x="777" y="6827"/>
                    </a:lnTo>
                    <a:lnTo>
                      <a:pt x="701" y="6964"/>
                    </a:lnTo>
                    <a:lnTo>
                      <a:pt x="0" y="8304"/>
                    </a:lnTo>
                    <a:lnTo>
                      <a:pt x="25368" y="8304"/>
                    </a:lnTo>
                    <a:lnTo>
                      <a:pt x="24667" y="6964"/>
                    </a:lnTo>
                    <a:lnTo>
                      <a:pt x="24591" y="6827"/>
                    </a:lnTo>
                    <a:lnTo>
                      <a:pt x="23860" y="5486"/>
                    </a:lnTo>
                    <a:lnTo>
                      <a:pt x="23784" y="5333"/>
                    </a:lnTo>
                    <a:lnTo>
                      <a:pt x="23083" y="4008"/>
                    </a:lnTo>
                    <a:lnTo>
                      <a:pt x="23007" y="3871"/>
                    </a:lnTo>
                    <a:lnTo>
                      <a:pt x="22275" y="2545"/>
                    </a:lnTo>
                    <a:lnTo>
                      <a:pt x="22199" y="2393"/>
                    </a:lnTo>
                    <a:lnTo>
                      <a:pt x="21498" y="1052"/>
                    </a:lnTo>
                    <a:lnTo>
                      <a:pt x="21422" y="915"/>
                    </a:lnTo>
                    <a:lnTo>
                      <a:pt x="209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2101222" y="2210922"/>
                <a:ext cx="9786" cy="32093"/>
              </a:xfrm>
              <a:custGeom>
                <a:avLst/>
                <a:gdLst/>
                <a:ahLst/>
                <a:cxnLst/>
                <a:rect l="l" t="t" r="r" b="b"/>
                <a:pathLst>
                  <a:path w="93" h="305" extrusionOk="0">
                    <a:moveTo>
                      <a:pt x="1" y="0"/>
                    </a:moveTo>
                    <a:lnTo>
                      <a:pt x="1" y="305"/>
                    </a:lnTo>
                    <a:lnTo>
                      <a:pt x="92" y="305"/>
                    </a:lnTo>
                    <a:lnTo>
                      <a:pt x="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2216652" y="2210922"/>
                <a:ext cx="11364" cy="32093"/>
              </a:xfrm>
              <a:custGeom>
                <a:avLst/>
                <a:gdLst/>
                <a:ahLst/>
                <a:cxnLst/>
                <a:rect l="l" t="t" r="r" b="b"/>
                <a:pathLst>
                  <a:path w="108" h="305" extrusionOk="0">
                    <a:moveTo>
                      <a:pt x="1" y="0"/>
                    </a:moveTo>
                    <a:lnTo>
                      <a:pt x="1" y="305"/>
                    </a:lnTo>
                    <a:lnTo>
                      <a:pt x="108" y="305"/>
                    </a:lnTo>
                    <a:lnTo>
                      <a:pt x="1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2078809" y="2202925"/>
                <a:ext cx="170041" cy="9681"/>
              </a:xfrm>
              <a:custGeom>
                <a:avLst/>
                <a:gdLst/>
                <a:ahLst/>
                <a:cxnLst/>
                <a:rect l="l" t="t" r="r" b="b"/>
                <a:pathLst>
                  <a:path w="1616" h="92" extrusionOk="0">
                    <a:moveTo>
                      <a:pt x="1" y="0"/>
                    </a:moveTo>
                    <a:lnTo>
                      <a:pt x="1" y="91"/>
                    </a:lnTo>
                    <a:lnTo>
                      <a:pt x="1616" y="91"/>
                    </a:lnTo>
                    <a:lnTo>
                      <a:pt x="16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1804702" y="3406890"/>
                <a:ext cx="415316" cy="487394"/>
              </a:xfrm>
              <a:custGeom>
                <a:avLst/>
                <a:gdLst/>
                <a:ahLst/>
                <a:cxnLst/>
                <a:rect l="l" t="t" r="r" b="b"/>
                <a:pathLst>
                  <a:path w="3947" h="4632" extrusionOk="0">
                    <a:moveTo>
                      <a:pt x="0" y="0"/>
                    </a:moveTo>
                    <a:lnTo>
                      <a:pt x="0" y="4632"/>
                    </a:lnTo>
                    <a:lnTo>
                      <a:pt x="3946" y="4632"/>
                    </a:lnTo>
                    <a:lnTo>
                      <a:pt x="39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1804702" y="3408468"/>
                <a:ext cx="333558" cy="484238"/>
              </a:xfrm>
              <a:custGeom>
                <a:avLst/>
                <a:gdLst/>
                <a:ahLst/>
                <a:cxnLst/>
                <a:rect l="l" t="t" r="r" b="b"/>
                <a:pathLst>
                  <a:path w="3170" h="4602" extrusionOk="0">
                    <a:moveTo>
                      <a:pt x="1691" y="0"/>
                    </a:moveTo>
                    <a:lnTo>
                      <a:pt x="0" y="2926"/>
                    </a:lnTo>
                    <a:lnTo>
                      <a:pt x="0" y="4602"/>
                    </a:lnTo>
                    <a:lnTo>
                      <a:pt x="503" y="4602"/>
                    </a:lnTo>
                    <a:lnTo>
                      <a:pt x="3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1953804" y="3432459"/>
                <a:ext cx="266215" cy="460247"/>
              </a:xfrm>
              <a:custGeom>
                <a:avLst/>
                <a:gdLst/>
                <a:ahLst/>
                <a:cxnLst/>
                <a:rect l="l" t="t" r="r" b="b"/>
                <a:pathLst>
                  <a:path w="2530" h="4374" extrusionOk="0">
                    <a:moveTo>
                      <a:pt x="2529" y="1"/>
                    </a:moveTo>
                    <a:lnTo>
                      <a:pt x="0" y="4374"/>
                    </a:lnTo>
                    <a:lnTo>
                      <a:pt x="1874" y="4374"/>
                    </a:lnTo>
                    <a:lnTo>
                      <a:pt x="2529" y="3246"/>
                    </a:lnTo>
                    <a:lnTo>
                      <a:pt x="2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3273199" y="3445296"/>
                <a:ext cx="415316" cy="487500"/>
              </a:xfrm>
              <a:custGeom>
                <a:avLst/>
                <a:gdLst/>
                <a:ahLst/>
                <a:cxnLst/>
                <a:rect l="l" t="t" r="r" b="b"/>
                <a:pathLst>
                  <a:path w="3947" h="4633" extrusionOk="0">
                    <a:moveTo>
                      <a:pt x="0" y="1"/>
                    </a:moveTo>
                    <a:lnTo>
                      <a:pt x="0" y="4633"/>
                    </a:lnTo>
                    <a:lnTo>
                      <a:pt x="3946" y="4633"/>
                    </a:lnTo>
                    <a:lnTo>
                      <a:pt x="39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3273199" y="3445296"/>
                <a:ext cx="333558" cy="487500"/>
              </a:xfrm>
              <a:custGeom>
                <a:avLst/>
                <a:gdLst/>
                <a:ahLst/>
                <a:cxnLst/>
                <a:rect l="l" t="t" r="r" b="b"/>
                <a:pathLst>
                  <a:path w="3170" h="4633" extrusionOk="0">
                    <a:moveTo>
                      <a:pt x="1707" y="1"/>
                    </a:moveTo>
                    <a:lnTo>
                      <a:pt x="0" y="2957"/>
                    </a:lnTo>
                    <a:lnTo>
                      <a:pt x="0" y="4633"/>
                    </a:lnTo>
                    <a:lnTo>
                      <a:pt x="503" y="4633"/>
                    </a:lnTo>
                    <a:lnTo>
                      <a:pt x="31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3422300" y="3472549"/>
                <a:ext cx="266215" cy="460247"/>
              </a:xfrm>
              <a:custGeom>
                <a:avLst/>
                <a:gdLst/>
                <a:ahLst/>
                <a:cxnLst/>
                <a:rect l="l" t="t" r="r" b="b"/>
                <a:pathLst>
                  <a:path w="2530" h="4374" extrusionOk="0">
                    <a:moveTo>
                      <a:pt x="2529" y="1"/>
                    </a:moveTo>
                    <a:lnTo>
                      <a:pt x="0" y="4374"/>
                    </a:lnTo>
                    <a:lnTo>
                      <a:pt x="1890" y="4374"/>
                    </a:lnTo>
                    <a:lnTo>
                      <a:pt x="2529" y="3246"/>
                    </a:lnTo>
                    <a:lnTo>
                      <a:pt x="2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1771031" y="3373218"/>
                <a:ext cx="1947894" cy="591671"/>
              </a:xfrm>
              <a:custGeom>
                <a:avLst/>
                <a:gdLst/>
                <a:ahLst/>
                <a:cxnLst/>
                <a:rect l="l" t="t" r="r" b="b"/>
                <a:pathLst>
                  <a:path w="18512" h="5623" extrusionOk="0">
                    <a:moveTo>
                      <a:pt x="3946" y="610"/>
                    </a:moveTo>
                    <a:lnTo>
                      <a:pt x="3946" y="1676"/>
                    </a:lnTo>
                    <a:lnTo>
                      <a:pt x="610" y="1676"/>
                    </a:lnTo>
                    <a:lnTo>
                      <a:pt x="610" y="610"/>
                    </a:lnTo>
                    <a:close/>
                    <a:moveTo>
                      <a:pt x="17902" y="975"/>
                    </a:moveTo>
                    <a:lnTo>
                      <a:pt x="17902" y="2042"/>
                    </a:lnTo>
                    <a:lnTo>
                      <a:pt x="14566" y="2042"/>
                    </a:lnTo>
                    <a:lnTo>
                      <a:pt x="14566" y="975"/>
                    </a:lnTo>
                    <a:close/>
                    <a:moveTo>
                      <a:pt x="3946" y="2286"/>
                    </a:moveTo>
                    <a:lnTo>
                      <a:pt x="3946" y="4632"/>
                    </a:lnTo>
                    <a:lnTo>
                      <a:pt x="610" y="4632"/>
                    </a:lnTo>
                    <a:lnTo>
                      <a:pt x="610" y="2286"/>
                    </a:lnTo>
                    <a:close/>
                    <a:moveTo>
                      <a:pt x="17902" y="2651"/>
                    </a:moveTo>
                    <a:lnTo>
                      <a:pt x="17902" y="4998"/>
                    </a:lnTo>
                    <a:lnTo>
                      <a:pt x="14566" y="4998"/>
                    </a:lnTo>
                    <a:lnTo>
                      <a:pt x="14566" y="2651"/>
                    </a:lnTo>
                    <a:close/>
                    <a:moveTo>
                      <a:pt x="0" y="0"/>
                    </a:moveTo>
                    <a:lnTo>
                      <a:pt x="0" y="5241"/>
                    </a:lnTo>
                    <a:lnTo>
                      <a:pt x="4541" y="5241"/>
                    </a:lnTo>
                    <a:lnTo>
                      <a:pt x="4541" y="0"/>
                    </a:lnTo>
                    <a:close/>
                    <a:moveTo>
                      <a:pt x="13956" y="381"/>
                    </a:moveTo>
                    <a:lnTo>
                      <a:pt x="13956" y="5622"/>
                    </a:lnTo>
                    <a:lnTo>
                      <a:pt x="18512" y="5622"/>
                    </a:lnTo>
                    <a:lnTo>
                      <a:pt x="18512" y="38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2415524" y="4278981"/>
                <a:ext cx="675008" cy="235805"/>
              </a:xfrm>
              <a:custGeom>
                <a:avLst/>
                <a:gdLst/>
                <a:ahLst/>
                <a:cxnLst/>
                <a:rect l="l" t="t" r="r" b="b"/>
                <a:pathLst>
                  <a:path w="6415" h="2241" extrusionOk="0">
                    <a:moveTo>
                      <a:pt x="640" y="1"/>
                    </a:moveTo>
                    <a:lnTo>
                      <a:pt x="640" y="793"/>
                    </a:lnTo>
                    <a:lnTo>
                      <a:pt x="5790" y="793"/>
                    </a:lnTo>
                    <a:lnTo>
                      <a:pt x="5790" y="1"/>
                    </a:lnTo>
                    <a:close/>
                    <a:moveTo>
                      <a:pt x="0" y="1280"/>
                    </a:moveTo>
                    <a:lnTo>
                      <a:pt x="0" y="2240"/>
                    </a:lnTo>
                    <a:lnTo>
                      <a:pt x="6414" y="2240"/>
                    </a:lnTo>
                    <a:lnTo>
                      <a:pt x="6414" y="128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2415524" y="4322228"/>
                <a:ext cx="675008" cy="89966"/>
              </a:xfrm>
              <a:custGeom>
                <a:avLst/>
                <a:gdLst/>
                <a:ahLst/>
                <a:cxnLst/>
                <a:rect l="l" t="t" r="r" b="b"/>
                <a:pathLst>
                  <a:path w="6415" h="855" extrusionOk="0">
                    <a:moveTo>
                      <a:pt x="610" y="1"/>
                    </a:moveTo>
                    <a:lnTo>
                      <a:pt x="0" y="854"/>
                    </a:lnTo>
                    <a:lnTo>
                      <a:pt x="6414" y="854"/>
                    </a:lnTo>
                    <a:lnTo>
                      <a:pt x="58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2484445" y="4229315"/>
                <a:ext cx="540322" cy="49771"/>
              </a:xfrm>
              <a:custGeom>
                <a:avLst/>
                <a:gdLst/>
                <a:ahLst/>
                <a:cxnLst/>
                <a:rect l="l" t="t" r="r" b="b"/>
                <a:pathLst>
                  <a:path w="5135" h="473" extrusionOk="0">
                    <a:moveTo>
                      <a:pt x="366" y="0"/>
                    </a:moveTo>
                    <a:lnTo>
                      <a:pt x="0" y="473"/>
                    </a:lnTo>
                    <a:lnTo>
                      <a:pt x="5135" y="473"/>
                    </a:lnTo>
                    <a:lnTo>
                      <a:pt x="47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 name="Google Shape;700;p35"/>
              <p:cNvGrpSpPr/>
              <p:nvPr/>
            </p:nvGrpSpPr>
            <p:grpSpPr>
              <a:xfrm>
                <a:off x="3131026" y="2563567"/>
                <a:ext cx="557488" cy="529216"/>
                <a:chOff x="1115825" y="2669150"/>
                <a:chExt cx="162123" cy="153901"/>
              </a:xfrm>
            </p:grpSpPr>
            <p:sp>
              <p:nvSpPr>
                <p:cNvPr id="701" name="Google Shape;701;p35"/>
                <p:cNvSpPr/>
                <p:nvPr/>
              </p:nvSpPr>
              <p:spPr>
                <a:xfrm>
                  <a:off x="1124048" y="2715317"/>
                  <a:ext cx="153900" cy="107734"/>
                </a:xfrm>
                <a:custGeom>
                  <a:avLst/>
                  <a:gdLst/>
                  <a:ahLst/>
                  <a:cxnLst/>
                  <a:rect l="l" t="t" r="r" b="b"/>
                  <a:pathLst>
                    <a:path w="4267" h="2987" extrusionOk="0">
                      <a:moveTo>
                        <a:pt x="1" y="0"/>
                      </a:moveTo>
                      <a:lnTo>
                        <a:pt x="1281" y="2987"/>
                      </a:lnTo>
                      <a:lnTo>
                        <a:pt x="4267" y="2987"/>
                      </a:lnTo>
                      <a:lnTo>
                        <a:pt x="2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5"/>
                <p:cNvSpPr/>
                <p:nvPr/>
              </p:nvSpPr>
              <p:spPr>
                <a:xfrm>
                  <a:off x="1128448" y="2718059"/>
                  <a:ext cx="145136" cy="101710"/>
                </a:xfrm>
                <a:custGeom>
                  <a:avLst/>
                  <a:gdLst/>
                  <a:ahLst/>
                  <a:cxnLst/>
                  <a:rect l="l" t="t" r="r" b="b"/>
                  <a:pathLst>
                    <a:path w="4024" h="2820" extrusionOk="0">
                      <a:moveTo>
                        <a:pt x="1" y="1"/>
                      </a:moveTo>
                      <a:lnTo>
                        <a:pt x="1204" y="2819"/>
                      </a:lnTo>
                      <a:lnTo>
                        <a:pt x="4023" y="2819"/>
                      </a:lnTo>
                      <a:lnTo>
                        <a:pt x="26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5"/>
                <p:cNvSpPr/>
                <p:nvPr/>
              </p:nvSpPr>
              <p:spPr>
                <a:xfrm>
                  <a:off x="1136166" y="2722459"/>
                  <a:ext cx="129699" cy="93992"/>
                </a:xfrm>
                <a:custGeom>
                  <a:avLst/>
                  <a:gdLst/>
                  <a:ahLst/>
                  <a:cxnLst/>
                  <a:rect l="l" t="t" r="r" b="b"/>
                  <a:pathLst>
                    <a:path w="3596" h="2606" extrusionOk="0">
                      <a:moveTo>
                        <a:pt x="46" y="1"/>
                      </a:moveTo>
                      <a:lnTo>
                        <a:pt x="0" y="122"/>
                      </a:lnTo>
                      <a:lnTo>
                        <a:pt x="168" y="503"/>
                      </a:lnTo>
                      <a:cubicBezTo>
                        <a:pt x="229" y="534"/>
                        <a:pt x="259" y="580"/>
                        <a:pt x="335" y="625"/>
                      </a:cubicBezTo>
                      <a:lnTo>
                        <a:pt x="716" y="625"/>
                      </a:lnTo>
                      <a:lnTo>
                        <a:pt x="777" y="503"/>
                      </a:lnTo>
                      <a:lnTo>
                        <a:pt x="610" y="122"/>
                      </a:lnTo>
                      <a:cubicBezTo>
                        <a:pt x="549" y="92"/>
                        <a:pt x="503" y="46"/>
                        <a:pt x="427" y="1"/>
                      </a:cubicBezTo>
                      <a:close/>
                      <a:moveTo>
                        <a:pt x="670" y="1"/>
                      </a:moveTo>
                      <a:lnTo>
                        <a:pt x="625" y="122"/>
                      </a:lnTo>
                      <a:lnTo>
                        <a:pt x="792" y="503"/>
                      </a:lnTo>
                      <a:cubicBezTo>
                        <a:pt x="869" y="549"/>
                        <a:pt x="914" y="580"/>
                        <a:pt x="960" y="625"/>
                      </a:cubicBezTo>
                      <a:lnTo>
                        <a:pt x="1341" y="625"/>
                      </a:lnTo>
                      <a:lnTo>
                        <a:pt x="1402" y="503"/>
                      </a:lnTo>
                      <a:lnTo>
                        <a:pt x="1234" y="122"/>
                      </a:lnTo>
                      <a:cubicBezTo>
                        <a:pt x="1173" y="92"/>
                        <a:pt x="1143" y="46"/>
                        <a:pt x="1051" y="1"/>
                      </a:cubicBezTo>
                      <a:close/>
                      <a:moveTo>
                        <a:pt x="1310" y="1"/>
                      </a:moveTo>
                      <a:lnTo>
                        <a:pt x="1249" y="122"/>
                      </a:lnTo>
                      <a:lnTo>
                        <a:pt x="1417" y="503"/>
                      </a:lnTo>
                      <a:cubicBezTo>
                        <a:pt x="1493" y="549"/>
                        <a:pt x="1539" y="580"/>
                        <a:pt x="1600" y="625"/>
                      </a:cubicBezTo>
                      <a:lnTo>
                        <a:pt x="1981" y="625"/>
                      </a:lnTo>
                      <a:lnTo>
                        <a:pt x="2026" y="503"/>
                      </a:lnTo>
                      <a:lnTo>
                        <a:pt x="1859" y="122"/>
                      </a:lnTo>
                      <a:cubicBezTo>
                        <a:pt x="1798" y="92"/>
                        <a:pt x="1767" y="46"/>
                        <a:pt x="1691" y="1"/>
                      </a:cubicBezTo>
                      <a:close/>
                      <a:moveTo>
                        <a:pt x="1935" y="1"/>
                      </a:moveTo>
                      <a:lnTo>
                        <a:pt x="1874" y="122"/>
                      </a:lnTo>
                      <a:lnTo>
                        <a:pt x="2057" y="503"/>
                      </a:lnTo>
                      <a:cubicBezTo>
                        <a:pt x="2133" y="549"/>
                        <a:pt x="2164" y="580"/>
                        <a:pt x="2225" y="625"/>
                      </a:cubicBezTo>
                      <a:lnTo>
                        <a:pt x="2605" y="625"/>
                      </a:lnTo>
                      <a:lnTo>
                        <a:pt x="2666" y="503"/>
                      </a:lnTo>
                      <a:lnTo>
                        <a:pt x="2484" y="122"/>
                      </a:lnTo>
                      <a:cubicBezTo>
                        <a:pt x="2438" y="92"/>
                        <a:pt x="2392" y="46"/>
                        <a:pt x="2316" y="1"/>
                      </a:cubicBezTo>
                      <a:close/>
                      <a:moveTo>
                        <a:pt x="335" y="640"/>
                      </a:moveTo>
                      <a:lnTo>
                        <a:pt x="274" y="747"/>
                      </a:lnTo>
                      <a:lnTo>
                        <a:pt x="457" y="1158"/>
                      </a:lnTo>
                      <a:cubicBezTo>
                        <a:pt x="503" y="1189"/>
                        <a:pt x="549" y="1235"/>
                        <a:pt x="625" y="1265"/>
                      </a:cubicBezTo>
                      <a:lnTo>
                        <a:pt x="1006" y="1265"/>
                      </a:lnTo>
                      <a:lnTo>
                        <a:pt x="1067" y="1158"/>
                      </a:lnTo>
                      <a:lnTo>
                        <a:pt x="884" y="747"/>
                      </a:lnTo>
                      <a:cubicBezTo>
                        <a:pt x="838" y="717"/>
                        <a:pt x="792" y="671"/>
                        <a:pt x="716" y="640"/>
                      </a:cubicBezTo>
                      <a:close/>
                      <a:moveTo>
                        <a:pt x="990" y="640"/>
                      </a:moveTo>
                      <a:lnTo>
                        <a:pt x="929" y="747"/>
                      </a:lnTo>
                      <a:lnTo>
                        <a:pt x="1097" y="1158"/>
                      </a:lnTo>
                      <a:cubicBezTo>
                        <a:pt x="1158" y="1189"/>
                        <a:pt x="1188" y="1235"/>
                        <a:pt x="1265" y="1265"/>
                      </a:cubicBezTo>
                      <a:lnTo>
                        <a:pt x="1646" y="1265"/>
                      </a:lnTo>
                      <a:lnTo>
                        <a:pt x="1706" y="1158"/>
                      </a:lnTo>
                      <a:cubicBezTo>
                        <a:pt x="1783" y="1189"/>
                        <a:pt x="1828" y="1235"/>
                        <a:pt x="1874" y="1265"/>
                      </a:cubicBezTo>
                      <a:lnTo>
                        <a:pt x="2255" y="1265"/>
                      </a:lnTo>
                      <a:lnTo>
                        <a:pt x="2316" y="1158"/>
                      </a:lnTo>
                      <a:lnTo>
                        <a:pt x="2148" y="747"/>
                      </a:lnTo>
                      <a:cubicBezTo>
                        <a:pt x="2087" y="717"/>
                        <a:pt x="2057" y="671"/>
                        <a:pt x="1981" y="640"/>
                      </a:cubicBezTo>
                      <a:lnTo>
                        <a:pt x="1600" y="640"/>
                      </a:lnTo>
                      <a:lnTo>
                        <a:pt x="1539" y="747"/>
                      </a:lnTo>
                      <a:cubicBezTo>
                        <a:pt x="1463" y="717"/>
                        <a:pt x="1417" y="671"/>
                        <a:pt x="1371" y="640"/>
                      </a:cubicBezTo>
                      <a:close/>
                      <a:moveTo>
                        <a:pt x="2240" y="640"/>
                      </a:moveTo>
                      <a:lnTo>
                        <a:pt x="2179" y="747"/>
                      </a:lnTo>
                      <a:lnTo>
                        <a:pt x="2362" y="1158"/>
                      </a:lnTo>
                      <a:cubicBezTo>
                        <a:pt x="2407" y="1189"/>
                        <a:pt x="2453" y="1235"/>
                        <a:pt x="2529" y="1265"/>
                      </a:cubicBezTo>
                      <a:lnTo>
                        <a:pt x="2910" y="1265"/>
                      </a:lnTo>
                      <a:lnTo>
                        <a:pt x="2971" y="1158"/>
                      </a:lnTo>
                      <a:lnTo>
                        <a:pt x="2773" y="747"/>
                      </a:lnTo>
                      <a:cubicBezTo>
                        <a:pt x="2712" y="717"/>
                        <a:pt x="2682" y="671"/>
                        <a:pt x="2605" y="640"/>
                      </a:cubicBezTo>
                      <a:close/>
                      <a:moveTo>
                        <a:pt x="625" y="1280"/>
                      </a:moveTo>
                      <a:lnTo>
                        <a:pt x="564" y="1402"/>
                      </a:lnTo>
                      <a:lnTo>
                        <a:pt x="731" y="1798"/>
                      </a:lnTo>
                      <a:cubicBezTo>
                        <a:pt x="792" y="1829"/>
                        <a:pt x="838" y="1875"/>
                        <a:pt x="914" y="1920"/>
                      </a:cubicBezTo>
                      <a:lnTo>
                        <a:pt x="1295" y="1920"/>
                      </a:lnTo>
                      <a:lnTo>
                        <a:pt x="1341" y="1798"/>
                      </a:lnTo>
                      <a:lnTo>
                        <a:pt x="1173" y="1402"/>
                      </a:lnTo>
                      <a:cubicBezTo>
                        <a:pt x="1112" y="1357"/>
                        <a:pt x="1082" y="1326"/>
                        <a:pt x="1006" y="1280"/>
                      </a:cubicBezTo>
                      <a:close/>
                      <a:moveTo>
                        <a:pt x="1265" y="1280"/>
                      </a:moveTo>
                      <a:lnTo>
                        <a:pt x="1204" y="1402"/>
                      </a:lnTo>
                      <a:lnTo>
                        <a:pt x="1387" y="1798"/>
                      </a:lnTo>
                      <a:cubicBezTo>
                        <a:pt x="1432" y="1859"/>
                        <a:pt x="1463" y="1875"/>
                        <a:pt x="1539" y="1920"/>
                      </a:cubicBezTo>
                      <a:lnTo>
                        <a:pt x="1935" y="1920"/>
                      </a:lnTo>
                      <a:lnTo>
                        <a:pt x="1996" y="1798"/>
                      </a:lnTo>
                      <a:lnTo>
                        <a:pt x="1828" y="1402"/>
                      </a:lnTo>
                      <a:cubicBezTo>
                        <a:pt x="1767" y="1357"/>
                        <a:pt x="1722" y="1326"/>
                        <a:pt x="1646" y="1280"/>
                      </a:cubicBezTo>
                      <a:close/>
                      <a:moveTo>
                        <a:pt x="1905" y="1280"/>
                      </a:moveTo>
                      <a:lnTo>
                        <a:pt x="1844" y="1402"/>
                      </a:lnTo>
                      <a:lnTo>
                        <a:pt x="2011" y="1798"/>
                      </a:lnTo>
                      <a:cubicBezTo>
                        <a:pt x="2072" y="1859"/>
                        <a:pt x="2103" y="1875"/>
                        <a:pt x="2179" y="1920"/>
                      </a:cubicBezTo>
                      <a:lnTo>
                        <a:pt x="2590" y="1920"/>
                      </a:lnTo>
                      <a:lnTo>
                        <a:pt x="2636" y="1798"/>
                      </a:lnTo>
                      <a:lnTo>
                        <a:pt x="2453" y="1402"/>
                      </a:lnTo>
                      <a:cubicBezTo>
                        <a:pt x="2392" y="1357"/>
                        <a:pt x="2362" y="1326"/>
                        <a:pt x="2285" y="1280"/>
                      </a:cubicBezTo>
                      <a:close/>
                      <a:moveTo>
                        <a:pt x="2529" y="1280"/>
                      </a:moveTo>
                      <a:lnTo>
                        <a:pt x="2468" y="1402"/>
                      </a:lnTo>
                      <a:lnTo>
                        <a:pt x="2666" y="1798"/>
                      </a:lnTo>
                      <a:cubicBezTo>
                        <a:pt x="2712" y="1844"/>
                        <a:pt x="2758" y="1875"/>
                        <a:pt x="2834" y="1920"/>
                      </a:cubicBezTo>
                      <a:lnTo>
                        <a:pt x="3230" y="1920"/>
                      </a:lnTo>
                      <a:lnTo>
                        <a:pt x="3291" y="1798"/>
                      </a:lnTo>
                      <a:lnTo>
                        <a:pt x="3093" y="1402"/>
                      </a:lnTo>
                      <a:cubicBezTo>
                        <a:pt x="3047" y="1357"/>
                        <a:pt x="3002" y="1326"/>
                        <a:pt x="2925" y="1280"/>
                      </a:cubicBezTo>
                      <a:close/>
                      <a:moveTo>
                        <a:pt x="884" y="1936"/>
                      </a:moveTo>
                      <a:lnTo>
                        <a:pt x="838" y="2042"/>
                      </a:lnTo>
                      <a:lnTo>
                        <a:pt x="1006" y="2469"/>
                      </a:lnTo>
                      <a:cubicBezTo>
                        <a:pt x="1067" y="2499"/>
                        <a:pt x="1097" y="2545"/>
                        <a:pt x="1173" y="2575"/>
                      </a:cubicBezTo>
                      <a:lnTo>
                        <a:pt x="1569" y="2575"/>
                      </a:lnTo>
                      <a:lnTo>
                        <a:pt x="1630" y="2469"/>
                      </a:lnTo>
                      <a:lnTo>
                        <a:pt x="1463" y="2042"/>
                      </a:lnTo>
                      <a:cubicBezTo>
                        <a:pt x="1402" y="2012"/>
                        <a:pt x="1371" y="1996"/>
                        <a:pt x="1295" y="1936"/>
                      </a:cubicBezTo>
                      <a:close/>
                      <a:moveTo>
                        <a:pt x="1539" y="1936"/>
                      </a:moveTo>
                      <a:lnTo>
                        <a:pt x="1478" y="2042"/>
                      </a:lnTo>
                      <a:lnTo>
                        <a:pt x="1646" y="2469"/>
                      </a:lnTo>
                      <a:cubicBezTo>
                        <a:pt x="1706" y="2499"/>
                        <a:pt x="1752" y="2545"/>
                        <a:pt x="1828" y="2575"/>
                      </a:cubicBezTo>
                      <a:lnTo>
                        <a:pt x="2225" y="2575"/>
                      </a:lnTo>
                      <a:lnTo>
                        <a:pt x="2285" y="2469"/>
                      </a:lnTo>
                      <a:lnTo>
                        <a:pt x="2087" y="2042"/>
                      </a:lnTo>
                      <a:cubicBezTo>
                        <a:pt x="2026" y="2012"/>
                        <a:pt x="1996" y="1996"/>
                        <a:pt x="1935" y="1936"/>
                      </a:cubicBezTo>
                      <a:close/>
                      <a:moveTo>
                        <a:pt x="2179" y="1936"/>
                      </a:moveTo>
                      <a:lnTo>
                        <a:pt x="2133" y="2042"/>
                      </a:lnTo>
                      <a:lnTo>
                        <a:pt x="2316" y="2469"/>
                      </a:lnTo>
                      <a:cubicBezTo>
                        <a:pt x="2377" y="2499"/>
                        <a:pt x="2407" y="2545"/>
                        <a:pt x="2484" y="2575"/>
                      </a:cubicBezTo>
                      <a:lnTo>
                        <a:pt x="2895" y="2575"/>
                      </a:lnTo>
                      <a:lnTo>
                        <a:pt x="2941" y="2469"/>
                      </a:lnTo>
                      <a:lnTo>
                        <a:pt x="2758" y="2042"/>
                      </a:lnTo>
                      <a:cubicBezTo>
                        <a:pt x="2682" y="2012"/>
                        <a:pt x="2636" y="1996"/>
                        <a:pt x="2590" y="1936"/>
                      </a:cubicBezTo>
                      <a:close/>
                      <a:moveTo>
                        <a:pt x="2834" y="1951"/>
                      </a:moveTo>
                      <a:lnTo>
                        <a:pt x="2773" y="2073"/>
                      </a:lnTo>
                      <a:lnTo>
                        <a:pt x="2971" y="2484"/>
                      </a:lnTo>
                      <a:cubicBezTo>
                        <a:pt x="3047" y="2530"/>
                        <a:pt x="3078" y="2560"/>
                        <a:pt x="3139" y="2606"/>
                      </a:cubicBezTo>
                      <a:lnTo>
                        <a:pt x="3535" y="2606"/>
                      </a:lnTo>
                      <a:lnTo>
                        <a:pt x="3596" y="2484"/>
                      </a:lnTo>
                      <a:lnTo>
                        <a:pt x="3398" y="2073"/>
                      </a:lnTo>
                      <a:cubicBezTo>
                        <a:pt x="3322" y="2027"/>
                        <a:pt x="3306" y="1996"/>
                        <a:pt x="3230" y="19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1129566" y="2671891"/>
                  <a:ext cx="119275" cy="46202"/>
                </a:xfrm>
                <a:custGeom>
                  <a:avLst/>
                  <a:gdLst/>
                  <a:ahLst/>
                  <a:cxnLst/>
                  <a:rect l="l" t="t" r="r" b="b"/>
                  <a:pathLst>
                    <a:path w="3307" h="1281" extrusionOk="0">
                      <a:moveTo>
                        <a:pt x="0" y="1"/>
                      </a:moveTo>
                      <a:lnTo>
                        <a:pt x="0" y="1281"/>
                      </a:lnTo>
                      <a:lnTo>
                        <a:pt x="2941" y="1281"/>
                      </a:lnTo>
                      <a:cubicBezTo>
                        <a:pt x="3154" y="1281"/>
                        <a:pt x="3306" y="991"/>
                        <a:pt x="3306" y="626"/>
                      </a:cubicBezTo>
                      <a:cubicBezTo>
                        <a:pt x="3276" y="290"/>
                        <a:pt x="3124" y="1"/>
                        <a:pt x="29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1115825" y="2669150"/>
                  <a:ext cx="106652" cy="49485"/>
                </a:xfrm>
                <a:custGeom>
                  <a:avLst/>
                  <a:gdLst/>
                  <a:ahLst/>
                  <a:cxnLst/>
                  <a:rect l="l" t="t" r="r" b="b"/>
                  <a:pathLst>
                    <a:path w="2957" h="1372" extrusionOk="0">
                      <a:moveTo>
                        <a:pt x="366" y="77"/>
                      </a:moveTo>
                      <a:cubicBezTo>
                        <a:pt x="153" y="77"/>
                        <a:pt x="0" y="351"/>
                        <a:pt x="0" y="686"/>
                      </a:cubicBezTo>
                      <a:cubicBezTo>
                        <a:pt x="0" y="1037"/>
                        <a:pt x="183" y="1296"/>
                        <a:pt x="366" y="1296"/>
                      </a:cubicBezTo>
                      <a:cubicBezTo>
                        <a:pt x="579" y="1296"/>
                        <a:pt x="732" y="1037"/>
                        <a:pt x="732" y="686"/>
                      </a:cubicBezTo>
                      <a:cubicBezTo>
                        <a:pt x="732" y="366"/>
                        <a:pt x="564" y="77"/>
                        <a:pt x="366" y="77"/>
                      </a:cubicBezTo>
                      <a:close/>
                      <a:moveTo>
                        <a:pt x="1417" y="1"/>
                      </a:moveTo>
                      <a:cubicBezTo>
                        <a:pt x="1372" y="1"/>
                        <a:pt x="1341" y="46"/>
                        <a:pt x="1341" y="77"/>
                      </a:cubicBezTo>
                      <a:cubicBezTo>
                        <a:pt x="1341" y="107"/>
                        <a:pt x="1372" y="153"/>
                        <a:pt x="1417" y="153"/>
                      </a:cubicBezTo>
                      <a:cubicBezTo>
                        <a:pt x="1570" y="153"/>
                        <a:pt x="1707" y="397"/>
                        <a:pt x="1707" y="686"/>
                      </a:cubicBezTo>
                      <a:cubicBezTo>
                        <a:pt x="1707" y="976"/>
                        <a:pt x="1570" y="1220"/>
                        <a:pt x="1417" y="1220"/>
                      </a:cubicBezTo>
                      <a:cubicBezTo>
                        <a:pt x="1372" y="1220"/>
                        <a:pt x="1341" y="1250"/>
                        <a:pt x="1341" y="1296"/>
                      </a:cubicBezTo>
                      <a:cubicBezTo>
                        <a:pt x="1341" y="1326"/>
                        <a:pt x="1372" y="1372"/>
                        <a:pt x="1417" y="1372"/>
                      </a:cubicBezTo>
                      <a:cubicBezTo>
                        <a:pt x="1661" y="1372"/>
                        <a:pt x="1874" y="1067"/>
                        <a:pt x="1874" y="686"/>
                      </a:cubicBezTo>
                      <a:cubicBezTo>
                        <a:pt x="1874" y="305"/>
                        <a:pt x="1676" y="1"/>
                        <a:pt x="1417" y="1"/>
                      </a:cubicBezTo>
                      <a:close/>
                      <a:moveTo>
                        <a:pt x="2499" y="1"/>
                      </a:moveTo>
                      <a:cubicBezTo>
                        <a:pt x="2469" y="1"/>
                        <a:pt x="2423" y="46"/>
                        <a:pt x="2423" y="77"/>
                      </a:cubicBezTo>
                      <a:cubicBezTo>
                        <a:pt x="2423" y="107"/>
                        <a:pt x="2469" y="153"/>
                        <a:pt x="2499" y="153"/>
                      </a:cubicBezTo>
                      <a:cubicBezTo>
                        <a:pt x="2651" y="153"/>
                        <a:pt x="2789" y="397"/>
                        <a:pt x="2789" y="686"/>
                      </a:cubicBezTo>
                      <a:cubicBezTo>
                        <a:pt x="2789" y="976"/>
                        <a:pt x="2651" y="1220"/>
                        <a:pt x="2499" y="1220"/>
                      </a:cubicBezTo>
                      <a:cubicBezTo>
                        <a:pt x="2469" y="1220"/>
                        <a:pt x="2423" y="1250"/>
                        <a:pt x="2423" y="1296"/>
                      </a:cubicBezTo>
                      <a:cubicBezTo>
                        <a:pt x="2423" y="1326"/>
                        <a:pt x="2469" y="1372"/>
                        <a:pt x="2499" y="1372"/>
                      </a:cubicBezTo>
                      <a:cubicBezTo>
                        <a:pt x="2743" y="1372"/>
                        <a:pt x="2956" y="1067"/>
                        <a:pt x="2956" y="686"/>
                      </a:cubicBezTo>
                      <a:cubicBezTo>
                        <a:pt x="2956" y="305"/>
                        <a:pt x="2773" y="1"/>
                        <a:pt x="24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35"/>
              <p:cNvGrpSpPr/>
              <p:nvPr/>
            </p:nvGrpSpPr>
            <p:grpSpPr>
              <a:xfrm>
                <a:off x="2614537" y="2563567"/>
                <a:ext cx="557488" cy="529216"/>
                <a:chOff x="1115825" y="2669150"/>
                <a:chExt cx="162123" cy="153901"/>
              </a:xfrm>
            </p:grpSpPr>
            <p:sp>
              <p:nvSpPr>
                <p:cNvPr id="707" name="Google Shape;707;p35"/>
                <p:cNvSpPr/>
                <p:nvPr/>
              </p:nvSpPr>
              <p:spPr>
                <a:xfrm>
                  <a:off x="1124048" y="2715317"/>
                  <a:ext cx="153900" cy="107734"/>
                </a:xfrm>
                <a:custGeom>
                  <a:avLst/>
                  <a:gdLst/>
                  <a:ahLst/>
                  <a:cxnLst/>
                  <a:rect l="l" t="t" r="r" b="b"/>
                  <a:pathLst>
                    <a:path w="4267" h="2987" extrusionOk="0">
                      <a:moveTo>
                        <a:pt x="1" y="0"/>
                      </a:moveTo>
                      <a:lnTo>
                        <a:pt x="1281" y="2987"/>
                      </a:lnTo>
                      <a:lnTo>
                        <a:pt x="4267" y="2987"/>
                      </a:lnTo>
                      <a:lnTo>
                        <a:pt x="2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1128448" y="2718059"/>
                  <a:ext cx="145136" cy="101710"/>
                </a:xfrm>
                <a:custGeom>
                  <a:avLst/>
                  <a:gdLst/>
                  <a:ahLst/>
                  <a:cxnLst/>
                  <a:rect l="l" t="t" r="r" b="b"/>
                  <a:pathLst>
                    <a:path w="4024" h="2820" extrusionOk="0">
                      <a:moveTo>
                        <a:pt x="1" y="1"/>
                      </a:moveTo>
                      <a:lnTo>
                        <a:pt x="1204" y="2819"/>
                      </a:lnTo>
                      <a:lnTo>
                        <a:pt x="4023" y="2819"/>
                      </a:lnTo>
                      <a:lnTo>
                        <a:pt x="26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1136166" y="2722459"/>
                  <a:ext cx="129699" cy="93992"/>
                </a:xfrm>
                <a:custGeom>
                  <a:avLst/>
                  <a:gdLst/>
                  <a:ahLst/>
                  <a:cxnLst/>
                  <a:rect l="l" t="t" r="r" b="b"/>
                  <a:pathLst>
                    <a:path w="3596" h="2606" extrusionOk="0">
                      <a:moveTo>
                        <a:pt x="46" y="1"/>
                      </a:moveTo>
                      <a:lnTo>
                        <a:pt x="0" y="122"/>
                      </a:lnTo>
                      <a:lnTo>
                        <a:pt x="168" y="503"/>
                      </a:lnTo>
                      <a:cubicBezTo>
                        <a:pt x="229" y="534"/>
                        <a:pt x="259" y="580"/>
                        <a:pt x="335" y="625"/>
                      </a:cubicBezTo>
                      <a:lnTo>
                        <a:pt x="716" y="625"/>
                      </a:lnTo>
                      <a:lnTo>
                        <a:pt x="777" y="503"/>
                      </a:lnTo>
                      <a:lnTo>
                        <a:pt x="610" y="122"/>
                      </a:lnTo>
                      <a:cubicBezTo>
                        <a:pt x="549" y="92"/>
                        <a:pt x="503" y="46"/>
                        <a:pt x="427" y="1"/>
                      </a:cubicBezTo>
                      <a:close/>
                      <a:moveTo>
                        <a:pt x="670" y="1"/>
                      </a:moveTo>
                      <a:lnTo>
                        <a:pt x="625" y="122"/>
                      </a:lnTo>
                      <a:lnTo>
                        <a:pt x="792" y="503"/>
                      </a:lnTo>
                      <a:cubicBezTo>
                        <a:pt x="869" y="549"/>
                        <a:pt x="914" y="580"/>
                        <a:pt x="960" y="625"/>
                      </a:cubicBezTo>
                      <a:lnTo>
                        <a:pt x="1341" y="625"/>
                      </a:lnTo>
                      <a:lnTo>
                        <a:pt x="1402" y="503"/>
                      </a:lnTo>
                      <a:lnTo>
                        <a:pt x="1234" y="122"/>
                      </a:lnTo>
                      <a:cubicBezTo>
                        <a:pt x="1173" y="92"/>
                        <a:pt x="1143" y="46"/>
                        <a:pt x="1051" y="1"/>
                      </a:cubicBezTo>
                      <a:close/>
                      <a:moveTo>
                        <a:pt x="1310" y="1"/>
                      </a:moveTo>
                      <a:lnTo>
                        <a:pt x="1249" y="122"/>
                      </a:lnTo>
                      <a:lnTo>
                        <a:pt x="1417" y="503"/>
                      </a:lnTo>
                      <a:cubicBezTo>
                        <a:pt x="1493" y="549"/>
                        <a:pt x="1539" y="580"/>
                        <a:pt x="1600" y="625"/>
                      </a:cubicBezTo>
                      <a:lnTo>
                        <a:pt x="1981" y="625"/>
                      </a:lnTo>
                      <a:lnTo>
                        <a:pt x="2026" y="503"/>
                      </a:lnTo>
                      <a:lnTo>
                        <a:pt x="1859" y="122"/>
                      </a:lnTo>
                      <a:cubicBezTo>
                        <a:pt x="1798" y="92"/>
                        <a:pt x="1767" y="46"/>
                        <a:pt x="1691" y="1"/>
                      </a:cubicBezTo>
                      <a:close/>
                      <a:moveTo>
                        <a:pt x="1935" y="1"/>
                      </a:moveTo>
                      <a:lnTo>
                        <a:pt x="1874" y="122"/>
                      </a:lnTo>
                      <a:lnTo>
                        <a:pt x="2057" y="503"/>
                      </a:lnTo>
                      <a:cubicBezTo>
                        <a:pt x="2133" y="549"/>
                        <a:pt x="2164" y="580"/>
                        <a:pt x="2225" y="625"/>
                      </a:cubicBezTo>
                      <a:lnTo>
                        <a:pt x="2605" y="625"/>
                      </a:lnTo>
                      <a:lnTo>
                        <a:pt x="2666" y="503"/>
                      </a:lnTo>
                      <a:lnTo>
                        <a:pt x="2484" y="122"/>
                      </a:lnTo>
                      <a:cubicBezTo>
                        <a:pt x="2438" y="92"/>
                        <a:pt x="2392" y="46"/>
                        <a:pt x="2316" y="1"/>
                      </a:cubicBezTo>
                      <a:close/>
                      <a:moveTo>
                        <a:pt x="335" y="640"/>
                      </a:moveTo>
                      <a:lnTo>
                        <a:pt x="274" y="747"/>
                      </a:lnTo>
                      <a:lnTo>
                        <a:pt x="457" y="1158"/>
                      </a:lnTo>
                      <a:cubicBezTo>
                        <a:pt x="503" y="1189"/>
                        <a:pt x="549" y="1235"/>
                        <a:pt x="625" y="1265"/>
                      </a:cubicBezTo>
                      <a:lnTo>
                        <a:pt x="1006" y="1265"/>
                      </a:lnTo>
                      <a:lnTo>
                        <a:pt x="1067" y="1158"/>
                      </a:lnTo>
                      <a:lnTo>
                        <a:pt x="884" y="747"/>
                      </a:lnTo>
                      <a:cubicBezTo>
                        <a:pt x="838" y="717"/>
                        <a:pt x="792" y="671"/>
                        <a:pt x="716" y="640"/>
                      </a:cubicBezTo>
                      <a:close/>
                      <a:moveTo>
                        <a:pt x="990" y="640"/>
                      </a:moveTo>
                      <a:lnTo>
                        <a:pt x="929" y="747"/>
                      </a:lnTo>
                      <a:lnTo>
                        <a:pt x="1097" y="1158"/>
                      </a:lnTo>
                      <a:cubicBezTo>
                        <a:pt x="1158" y="1189"/>
                        <a:pt x="1188" y="1235"/>
                        <a:pt x="1265" y="1265"/>
                      </a:cubicBezTo>
                      <a:lnTo>
                        <a:pt x="1646" y="1265"/>
                      </a:lnTo>
                      <a:lnTo>
                        <a:pt x="1706" y="1158"/>
                      </a:lnTo>
                      <a:cubicBezTo>
                        <a:pt x="1783" y="1189"/>
                        <a:pt x="1828" y="1235"/>
                        <a:pt x="1874" y="1265"/>
                      </a:cubicBezTo>
                      <a:lnTo>
                        <a:pt x="2255" y="1265"/>
                      </a:lnTo>
                      <a:lnTo>
                        <a:pt x="2316" y="1158"/>
                      </a:lnTo>
                      <a:lnTo>
                        <a:pt x="2148" y="747"/>
                      </a:lnTo>
                      <a:cubicBezTo>
                        <a:pt x="2087" y="717"/>
                        <a:pt x="2057" y="671"/>
                        <a:pt x="1981" y="640"/>
                      </a:cubicBezTo>
                      <a:lnTo>
                        <a:pt x="1600" y="640"/>
                      </a:lnTo>
                      <a:lnTo>
                        <a:pt x="1539" y="747"/>
                      </a:lnTo>
                      <a:cubicBezTo>
                        <a:pt x="1463" y="717"/>
                        <a:pt x="1417" y="671"/>
                        <a:pt x="1371" y="640"/>
                      </a:cubicBezTo>
                      <a:close/>
                      <a:moveTo>
                        <a:pt x="2240" y="640"/>
                      </a:moveTo>
                      <a:lnTo>
                        <a:pt x="2179" y="747"/>
                      </a:lnTo>
                      <a:lnTo>
                        <a:pt x="2362" y="1158"/>
                      </a:lnTo>
                      <a:cubicBezTo>
                        <a:pt x="2407" y="1189"/>
                        <a:pt x="2453" y="1235"/>
                        <a:pt x="2529" y="1265"/>
                      </a:cubicBezTo>
                      <a:lnTo>
                        <a:pt x="2910" y="1265"/>
                      </a:lnTo>
                      <a:lnTo>
                        <a:pt x="2971" y="1158"/>
                      </a:lnTo>
                      <a:lnTo>
                        <a:pt x="2773" y="747"/>
                      </a:lnTo>
                      <a:cubicBezTo>
                        <a:pt x="2712" y="717"/>
                        <a:pt x="2682" y="671"/>
                        <a:pt x="2605" y="640"/>
                      </a:cubicBezTo>
                      <a:close/>
                      <a:moveTo>
                        <a:pt x="625" y="1280"/>
                      </a:moveTo>
                      <a:lnTo>
                        <a:pt x="564" y="1402"/>
                      </a:lnTo>
                      <a:lnTo>
                        <a:pt x="731" y="1798"/>
                      </a:lnTo>
                      <a:cubicBezTo>
                        <a:pt x="792" y="1829"/>
                        <a:pt x="838" y="1875"/>
                        <a:pt x="914" y="1920"/>
                      </a:cubicBezTo>
                      <a:lnTo>
                        <a:pt x="1295" y="1920"/>
                      </a:lnTo>
                      <a:lnTo>
                        <a:pt x="1341" y="1798"/>
                      </a:lnTo>
                      <a:lnTo>
                        <a:pt x="1173" y="1402"/>
                      </a:lnTo>
                      <a:cubicBezTo>
                        <a:pt x="1112" y="1357"/>
                        <a:pt x="1082" y="1326"/>
                        <a:pt x="1006" y="1280"/>
                      </a:cubicBezTo>
                      <a:close/>
                      <a:moveTo>
                        <a:pt x="1265" y="1280"/>
                      </a:moveTo>
                      <a:lnTo>
                        <a:pt x="1204" y="1402"/>
                      </a:lnTo>
                      <a:lnTo>
                        <a:pt x="1387" y="1798"/>
                      </a:lnTo>
                      <a:cubicBezTo>
                        <a:pt x="1432" y="1859"/>
                        <a:pt x="1463" y="1875"/>
                        <a:pt x="1539" y="1920"/>
                      </a:cubicBezTo>
                      <a:lnTo>
                        <a:pt x="1935" y="1920"/>
                      </a:lnTo>
                      <a:lnTo>
                        <a:pt x="1996" y="1798"/>
                      </a:lnTo>
                      <a:lnTo>
                        <a:pt x="1828" y="1402"/>
                      </a:lnTo>
                      <a:cubicBezTo>
                        <a:pt x="1767" y="1357"/>
                        <a:pt x="1722" y="1326"/>
                        <a:pt x="1646" y="1280"/>
                      </a:cubicBezTo>
                      <a:close/>
                      <a:moveTo>
                        <a:pt x="1905" y="1280"/>
                      </a:moveTo>
                      <a:lnTo>
                        <a:pt x="1844" y="1402"/>
                      </a:lnTo>
                      <a:lnTo>
                        <a:pt x="2011" y="1798"/>
                      </a:lnTo>
                      <a:cubicBezTo>
                        <a:pt x="2072" y="1859"/>
                        <a:pt x="2103" y="1875"/>
                        <a:pt x="2179" y="1920"/>
                      </a:cubicBezTo>
                      <a:lnTo>
                        <a:pt x="2590" y="1920"/>
                      </a:lnTo>
                      <a:lnTo>
                        <a:pt x="2636" y="1798"/>
                      </a:lnTo>
                      <a:lnTo>
                        <a:pt x="2453" y="1402"/>
                      </a:lnTo>
                      <a:cubicBezTo>
                        <a:pt x="2392" y="1357"/>
                        <a:pt x="2362" y="1326"/>
                        <a:pt x="2285" y="1280"/>
                      </a:cubicBezTo>
                      <a:close/>
                      <a:moveTo>
                        <a:pt x="2529" y="1280"/>
                      </a:moveTo>
                      <a:lnTo>
                        <a:pt x="2468" y="1402"/>
                      </a:lnTo>
                      <a:lnTo>
                        <a:pt x="2666" y="1798"/>
                      </a:lnTo>
                      <a:cubicBezTo>
                        <a:pt x="2712" y="1844"/>
                        <a:pt x="2758" y="1875"/>
                        <a:pt x="2834" y="1920"/>
                      </a:cubicBezTo>
                      <a:lnTo>
                        <a:pt x="3230" y="1920"/>
                      </a:lnTo>
                      <a:lnTo>
                        <a:pt x="3291" y="1798"/>
                      </a:lnTo>
                      <a:lnTo>
                        <a:pt x="3093" y="1402"/>
                      </a:lnTo>
                      <a:cubicBezTo>
                        <a:pt x="3047" y="1357"/>
                        <a:pt x="3002" y="1326"/>
                        <a:pt x="2925" y="1280"/>
                      </a:cubicBezTo>
                      <a:close/>
                      <a:moveTo>
                        <a:pt x="884" y="1936"/>
                      </a:moveTo>
                      <a:lnTo>
                        <a:pt x="838" y="2042"/>
                      </a:lnTo>
                      <a:lnTo>
                        <a:pt x="1006" y="2469"/>
                      </a:lnTo>
                      <a:cubicBezTo>
                        <a:pt x="1067" y="2499"/>
                        <a:pt x="1097" y="2545"/>
                        <a:pt x="1173" y="2575"/>
                      </a:cubicBezTo>
                      <a:lnTo>
                        <a:pt x="1569" y="2575"/>
                      </a:lnTo>
                      <a:lnTo>
                        <a:pt x="1630" y="2469"/>
                      </a:lnTo>
                      <a:lnTo>
                        <a:pt x="1463" y="2042"/>
                      </a:lnTo>
                      <a:cubicBezTo>
                        <a:pt x="1402" y="2012"/>
                        <a:pt x="1371" y="1996"/>
                        <a:pt x="1295" y="1936"/>
                      </a:cubicBezTo>
                      <a:close/>
                      <a:moveTo>
                        <a:pt x="1539" y="1936"/>
                      </a:moveTo>
                      <a:lnTo>
                        <a:pt x="1478" y="2042"/>
                      </a:lnTo>
                      <a:lnTo>
                        <a:pt x="1646" y="2469"/>
                      </a:lnTo>
                      <a:cubicBezTo>
                        <a:pt x="1706" y="2499"/>
                        <a:pt x="1752" y="2545"/>
                        <a:pt x="1828" y="2575"/>
                      </a:cubicBezTo>
                      <a:lnTo>
                        <a:pt x="2225" y="2575"/>
                      </a:lnTo>
                      <a:lnTo>
                        <a:pt x="2285" y="2469"/>
                      </a:lnTo>
                      <a:lnTo>
                        <a:pt x="2087" y="2042"/>
                      </a:lnTo>
                      <a:cubicBezTo>
                        <a:pt x="2026" y="2012"/>
                        <a:pt x="1996" y="1996"/>
                        <a:pt x="1935" y="1936"/>
                      </a:cubicBezTo>
                      <a:close/>
                      <a:moveTo>
                        <a:pt x="2179" y="1936"/>
                      </a:moveTo>
                      <a:lnTo>
                        <a:pt x="2133" y="2042"/>
                      </a:lnTo>
                      <a:lnTo>
                        <a:pt x="2316" y="2469"/>
                      </a:lnTo>
                      <a:cubicBezTo>
                        <a:pt x="2377" y="2499"/>
                        <a:pt x="2407" y="2545"/>
                        <a:pt x="2484" y="2575"/>
                      </a:cubicBezTo>
                      <a:lnTo>
                        <a:pt x="2895" y="2575"/>
                      </a:lnTo>
                      <a:lnTo>
                        <a:pt x="2941" y="2469"/>
                      </a:lnTo>
                      <a:lnTo>
                        <a:pt x="2758" y="2042"/>
                      </a:lnTo>
                      <a:cubicBezTo>
                        <a:pt x="2682" y="2012"/>
                        <a:pt x="2636" y="1996"/>
                        <a:pt x="2590" y="1936"/>
                      </a:cubicBezTo>
                      <a:close/>
                      <a:moveTo>
                        <a:pt x="2834" y="1951"/>
                      </a:moveTo>
                      <a:lnTo>
                        <a:pt x="2773" y="2073"/>
                      </a:lnTo>
                      <a:lnTo>
                        <a:pt x="2971" y="2484"/>
                      </a:lnTo>
                      <a:cubicBezTo>
                        <a:pt x="3047" y="2530"/>
                        <a:pt x="3078" y="2560"/>
                        <a:pt x="3139" y="2606"/>
                      </a:cubicBezTo>
                      <a:lnTo>
                        <a:pt x="3535" y="2606"/>
                      </a:lnTo>
                      <a:lnTo>
                        <a:pt x="3596" y="2484"/>
                      </a:lnTo>
                      <a:lnTo>
                        <a:pt x="3398" y="2073"/>
                      </a:lnTo>
                      <a:cubicBezTo>
                        <a:pt x="3322" y="2027"/>
                        <a:pt x="3306" y="1996"/>
                        <a:pt x="3230" y="19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1129566" y="2671891"/>
                  <a:ext cx="119275" cy="46202"/>
                </a:xfrm>
                <a:custGeom>
                  <a:avLst/>
                  <a:gdLst/>
                  <a:ahLst/>
                  <a:cxnLst/>
                  <a:rect l="l" t="t" r="r" b="b"/>
                  <a:pathLst>
                    <a:path w="3307" h="1281" extrusionOk="0">
                      <a:moveTo>
                        <a:pt x="0" y="1"/>
                      </a:moveTo>
                      <a:lnTo>
                        <a:pt x="0" y="1281"/>
                      </a:lnTo>
                      <a:lnTo>
                        <a:pt x="2941" y="1281"/>
                      </a:lnTo>
                      <a:cubicBezTo>
                        <a:pt x="3154" y="1281"/>
                        <a:pt x="3306" y="991"/>
                        <a:pt x="3306" y="626"/>
                      </a:cubicBezTo>
                      <a:cubicBezTo>
                        <a:pt x="3276" y="290"/>
                        <a:pt x="3124" y="1"/>
                        <a:pt x="29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1115825" y="2669150"/>
                  <a:ext cx="106652" cy="49485"/>
                </a:xfrm>
                <a:custGeom>
                  <a:avLst/>
                  <a:gdLst/>
                  <a:ahLst/>
                  <a:cxnLst/>
                  <a:rect l="l" t="t" r="r" b="b"/>
                  <a:pathLst>
                    <a:path w="2957" h="1372" extrusionOk="0">
                      <a:moveTo>
                        <a:pt x="366" y="77"/>
                      </a:moveTo>
                      <a:cubicBezTo>
                        <a:pt x="153" y="77"/>
                        <a:pt x="0" y="351"/>
                        <a:pt x="0" y="686"/>
                      </a:cubicBezTo>
                      <a:cubicBezTo>
                        <a:pt x="0" y="1037"/>
                        <a:pt x="183" y="1296"/>
                        <a:pt x="366" y="1296"/>
                      </a:cubicBezTo>
                      <a:cubicBezTo>
                        <a:pt x="579" y="1296"/>
                        <a:pt x="732" y="1037"/>
                        <a:pt x="732" y="686"/>
                      </a:cubicBezTo>
                      <a:cubicBezTo>
                        <a:pt x="732" y="366"/>
                        <a:pt x="564" y="77"/>
                        <a:pt x="366" y="77"/>
                      </a:cubicBezTo>
                      <a:close/>
                      <a:moveTo>
                        <a:pt x="1417" y="1"/>
                      </a:moveTo>
                      <a:cubicBezTo>
                        <a:pt x="1372" y="1"/>
                        <a:pt x="1341" y="46"/>
                        <a:pt x="1341" y="77"/>
                      </a:cubicBezTo>
                      <a:cubicBezTo>
                        <a:pt x="1341" y="107"/>
                        <a:pt x="1372" y="153"/>
                        <a:pt x="1417" y="153"/>
                      </a:cubicBezTo>
                      <a:cubicBezTo>
                        <a:pt x="1570" y="153"/>
                        <a:pt x="1707" y="397"/>
                        <a:pt x="1707" y="686"/>
                      </a:cubicBezTo>
                      <a:cubicBezTo>
                        <a:pt x="1707" y="976"/>
                        <a:pt x="1570" y="1220"/>
                        <a:pt x="1417" y="1220"/>
                      </a:cubicBezTo>
                      <a:cubicBezTo>
                        <a:pt x="1372" y="1220"/>
                        <a:pt x="1341" y="1250"/>
                        <a:pt x="1341" y="1296"/>
                      </a:cubicBezTo>
                      <a:cubicBezTo>
                        <a:pt x="1341" y="1326"/>
                        <a:pt x="1372" y="1372"/>
                        <a:pt x="1417" y="1372"/>
                      </a:cubicBezTo>
                      <a:cubicBezTo>
                        <a:pt x="1661" y="1372"/>
                        <a:pt x="1874" y="1067"/>
                        <a:pt x="1874" y="686"/>
                      </a:cubicBezTo>
                      <a:cubicBezTo>
                        <a:pt x="1874" y="305"/>
                        <a:pt x="1676" y="1"/>
                        <a:pt x="1417" y="1"/>
                      </a:cubicBezTo>
                      <a:close/>
                      <a:moveTo>
                        <a:pt x="2499" y="1"/>
                      </a:moveTo>
                      <a:cubicBezTo>
                        <a:pt x="2469" y="1"/>
                        <a:pt x="2423" y="46"/>
                        <a:pt x="2423" y="77"/>
                      </a:cubicBezTo>
                      <a:cubicBezTo>
                        <a:pt x="2423" y="107"/>
                        <a:pt x="2469" y="153"/>
                        <a:pt x="2499" y="153"/>
                      </a:cubicBezTo>
                      <a:cubicBezTo>
                        <a:pt x="2651" y="153"/>
                        <a:pt x="2789" y="397"/>
                        <a:pt x="2789" y="686"/>
                      </a:cubicBezTo>
                      <a:cubicBezTo>
                        <a:pt x="2789" y="976"/>
                        <a:pt x="2651" y="1220"/>
                        <a:pt x="2499" y="1220"/>
                      </a:cubicBezTo>
                      <a:cubicBezTo>
                        <a:pt x="2469" y="1220"/>
                        <a:pt x="2423" y="1250"/>
                        <a:pt x="2423" y="1296"/>
                      </a:cubicBezTo>
                      <a:cubicBezTo>
                        <a:pt x="2423" y="1326"/>
                        <a:pt x="2469" y="1372"/>
                        <a:pt x="2499" y="1372"/>
                      </a:cubicBezTo>
                      <a:cubicBezTo>
                        <a:pt x="2743" y="1372"/>
                        <a:pt x="2956" y="1067"/>
                        <a:pt x="2956" y="686"/>
                      </a:cubicBezTo>
                      <a:cubicBezTo>
                        <a:pt x="2956" y="305"/>
                        <a:pt x="2773" y="1"/>
                        <a:pt x="24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35"/>
            <p:cNvGrpSpPr/>
            <p:nvPr/>
          </p:nvGrpSpPr>
          <p:grpSpPr>
            <a:xfrm>
              <a:off x="462444" y="1004154"/>
              <a:ext cx="1308219" cy="1191327"/>
              <a:chOff x="6120293" y="888797"/>
              <a:chExt cx="1031312" cy="939236"/>
            </a:xfrm>
          </p:grpSpPr>
          <p:sp>
            <p:nvSpPr>
              <p:cNvPr id="713" name="Google Shape;713;p35"/>
              <p:cNvSpPr/>
              <p:nvPr/>
            </p:nvSpPr>
            <p:spPr>
              <a:xfrm>
                <a:off x="6120293" y="888797"/>
                <a:ext cx="1031312" cy="939236"/>
              </a:xfrm>
              <a:custGeom>
                <a:avLst/>
                <a:gdLst/>
                <a:ahLst/>
                <a:cxnLst/>
                <a:rect l="l" t="t" r="r" b="b"/>
                <a:pathLst>
                  <a:path w="33703" h="30694" extrusionOk="0">
                    <a:moveTo>
                      <a:pt x="16850" y="1"/>
                    </a:moveTo>
                    <a:cubicBezTo>
                      <a:pt x="12921" y="1"/>
                      <a:pt x="8990" y="1498"/>
                      <a:pt x="5989" y="4492"/>
                    </a:cubicBezTo>
                    <a:cubicBezTo>
                      <a:pt x="1" y="10495"/>
                      <a:pt x="1" y="20215"/>
                      <a:pt x="5989" y="26203"/>
                    </a:cubicBezTo>
                    <a:cubicBezTo>
                      <a:pt x="8990" y="29197"/>
                      <a:pt x="12921" y="30694"/>
                      <a:pt x="16850" y="30694"/>
                    </a:cubicBezTo>
                    <a:cubicBezTo>
                      <a:pt x="20779" y="30694"/>
                      <a:pt x="24706" y="29197"/>
                      <a:pt x="27700" y="26203"/>
                    </a:cubicBezTo>
                    <a:cubicBezTo>
                      <a:pt x="33703" y="20215"/>
                      <a:pt x="33703" y="10495"/>
                      <a:pt x="27700" y="4492"/>
                    </a:cubicBezTo>
                    <a:cubicBezTo>
                      <a:pt x="24706" y="1498"/>
                      <a:pt x="20779" y="1"/>
                      <a:pt x="16850" y="1"/>
                    </a:cubicBezTo>
                    <a:close/>
                  </a:path>
                </a:pathLst>
              </a:custGeom>
              <a:solidFill>
                <a:srgbClr val="FFF140">
                  <a:alpha val="54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6303526" y="1025762"/>
                <a:ext cx="665795" cy="665336"/>
              </a:xfrm>
              <a:custGeom>
                <a:avLst/>
                <a:gdLst/>
                <a:ahLst/>
                <a:cxnLst/>
                <a:rect l="l" t="t" r="r" b="b"/>
                <a:pathLst>
                  <a:path w="21758" h="21743" extrusionOk="0">
                    <a:moveTo>
                      <a:pt x="10879" y="0"/>
                    </a:moveTo>
                    <a:cubicBezTo>
                      <a:pt x="4876" y="0"/>
                      <a:pt x="1" y="4876"/>
                      <a:pt x="1" y="10864"/>
                    </a:cubicBezTo>
                    <a:cubicBezTo>
                      <a:pt x="1" y="16867"/>
                      <a:pt x="4876" y="21742"/>
                      <a:pt x="10879" y="21742"/>
                    </a:cubicBezTo>
                    <a:cubicBezTo>
                      <a:pt x="16882" y="21742"/>
                      <a:pt x="21758" y="16867"/>
                      <a:pt x="21758" y="10864"/>
                    </a:cubicBezTo>
                    <a:cubicBezTo>
                      <a:pt x="21758" y="4846"/>
                      <a:pt x="16882" y="0"/>
                      <a:pt x="10879" y="0"/>
                    </a:cubicBezTo>
                    <a:close/>
                  </a:path>
                </a:pathLst>
              </a:custGeom>
              <a:solidFill>
                <a:srgbClr val="FFFAD2">
                  <a:alpha val="67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6440584" y="1163309"/>
                <a:ext cx="390272" cy="390242"/>
              </a:xfrm>
              <a:custGeom>
                <a:avLst/>
                <a:gdLst/>
                <a:ahLst/>
                <a:cxnLst/>
                <a:rect l="l" t="t" r="r" b="b"/>
                <a:pathLst>
                  <a:path w="12754" h="12753" extrusionOk="0">
                    <a:moveTo>
                      <a:pt x="6385" y="0"/>
                    </a:moveTo>
                    <a:cubicBezTo>
                      <a:pt x="2850" y="0"/>
                      <a:pt x="1" y="2849"/>
                      <a:pt x="1" y="6369"/>
                    </a:cubicBezTo>
                    <a:cubicBezTo>
                      <a:pt x="1" y="9903"/>
                      <a:pt x="2850" y="12753"/>
                      <a:pt x="6385" y="12753"/>
                    </a:cubicBezTo>
                    <a:cubicBezTo>
                      <a:pt x="9904" y="12753"/>
                      <a:pt x="12753" y="9903"/>
                      <a:pt x="12753" y="6369"/>
                    </a:cubicBezTo>
                    <a:cubicBezTo>
                      <a:pt x="12753" y="2849"/>
                      <a:pt x="9904" y="0"/>
                      <a:pt x="6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6" name="Google Shape;716;p35"/>
          <p:cNvSpPr/>
          <p:nvPr/>
        </p:nvSpPr>
        <p:spPr>
          <a:xfrm>
            <a:off x="8062285" y="591882"/>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3669708" y="1903505"/>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51"/>
        <p:cNvGrpSpPr/>
        <p:nvPr/>
      </p:nvGrpSpPr>
      <p:grpSpPr>
        <a:xfrm>
          <a:off x="0" y="0"/>
          <a:ext cx="0" cy="0"/>
          <a:chOff x="0" y="0"/>
          <a:chExt cx="0" cy="0"/>
        </a:xfrm>
      </p:grpSpPr>
      <p:sp>
        <p:nvSpPr>
          <p:cNvPr id="2352" name="Google Shape;2352;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Exploration</a:t>
            </a:r>
            <a:endParaRPr dirty="0"/>
          </a:p>
        </p:txBody>
      </p:sp>
      <p:pic>
        <p:nvPicPr>
          <p:cNvPr id="2353" name="Google Shape;2353;p44" title="Gráfico">
            <a:hlinkClick r:id="rId3"/>
          </p:cNvPr>
          <p:cNvPicPr preferRelativeResize="0"/>
          <p:nvPr/>
        </p:nvPicPr>
        <p:blipFill>
          <a:blip r:embed="rId4">
            <a:alphaModFix/>
          </a:blip>
          <a:stretch>
            <a:fillRect/>
          </a:stretch>
        </p:blipFill>
        <p:spPr>
          <a:xfrm>
            <a:off x="176661" y="1268568"/>
            <a:ext cx="4686791" cy="2902675"/>
          </a:xfrm>
          <a:prstGeom prst="rect">
            <a:avLst/>
          </a:prstGeom>
          <a:noFill/>
          <a:ln>
            <a:noFill/>
          </a:ln>
        </p:spPr>
      </p:pic>
      <p:sp>
        <p:nvSpPr>
          <p:cNvPr id="2355" name="Google Shape;2355;p44"/>
          <p:cNvSpPr txBox="1"/>
          <p:nvPr/>
        </p:nvSpPr>
        <p:spPr>
          <a:xfrm>
            <a:off x="6440209" y="985341"/>
            <a:ext cx="1943101" cy="310332"/>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1200" b="1" dirty="0">
              <a:solidFill>
                <a:schemeClr val="dk1"/>
              </a:solidFill>
              <a:latin typeface="Epilogue"/>
              <a:ea typeface="Epilogue"/>
              <a:cs typeface="Epilogue"/>
              <a:sym typeface="Epilogue"/>
            </a:endParaRPr>
          </a:p>
        </p:txBody>
      </p:sp>
      <p:sp>
        <p:nvSpPr>
          <p:cNvPr id="2356" name="Google Shape;2356;p44"/>
          <p:cNvSpPr txBox="1"/>
          <p:nvPr/>
        </p:nvSpPr>
        <p:spPr>
          <a:xfrm>
            <a:off x="4707643" y="985341"/>
            <a:ext cx="3758644" cy="4436462"/>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GB" sz="1200" b="1" i="0" dirty="0">
                <a:solidFill>
                  <a:srgbClr val="0D0D0D"/>
                </a:solidFill>
                <a:effectLst/>
                <a:latin typeface="Söhne"/>
              </a:rPr>
              <a:t>Data Source</a:t>
            </a:r>
            <a:endParaRPr lang="en-GB" sz="1200" b="0" i="0" dirty="0">
              <a:solidFill>
                <a:srgbClr val="0D0D0D"/>
              </a:solidFill>
              <a:effectLst/>
              <a:latin typeface="Söhne"/>
            </a:endParaRPr>
          </a:p>
          <a:p>
            <a:pPr marL="742950" lvl="1" indent="-285750" algn="l">
              <a:buFont typeface="+mj-lt"/>
              <a:buAutoNum type="arabicPeriod"/>
            </a:pPr>
            <a:r>
              <a:rPr lang="en-GB" sz="1200" b="0" i="0" dirty="0">
                <a:solidFill>
                  <a:srgbClr val="0D0D0D"/>
                </a:solidFill>
                <a:effectLst/>
                <a:latin typeface="Söhne"/>
              </a:rPr>
              <a:t>Data Utilized: Historical weather and energy data from Brighton, spanning from the year 2010 to 2023.</a:t>
            </a:r>
          </a:p>
          <a:p>
            <a:pPr algn="l">
              <a:buFont typeface="+mj-lt"/>
              <a:buAutoNum type="arabicPeriod"/>
            </a:pPr>
            <a:r>
              <a:rPr lang="en-GB" sz="1200" b="1" i="0" dirty="0">
                <a:solidFill>
                  <a:srgbClr val="0D0D0D"/>
                </a:solidFill>
                <a:effectLst/>
                <a:latin typeface="Söhne"/>
              </a:rPr>
              <a:t>Data Focus</a:t>
            </a:r>
            <a:endParaRPr lang="en-GB" sz="1200" b="0" i="0" dirty="0">
              <a:solidFill>
                <a:srgbClr val="0D0D0D"/>
              </a:solidFill>
              <a:effectLst/>
              <a:latin typeface="Söhne"/>
            </a:endParaRPr>
          </a:p>
          <a:p>
            <a:pPr marL="742950" lvl="1" indent="-285750" algn="l">
              <a:buFont typeface="+mj-lt"/>
              <a:buAutoNum type="arabicPeriod"/>
            </a:pPr>
            <a:r>
              <a:rPr lang="en-GB" sz="1200" b="0" i="0" dirty="0">
                <a:solidFill>
                  <a:srgbClr val="0D0D0D"/>
                </a:solidFill>
                <a:effectLst/>
                <a:latin typeface="Söhne"/>
              </a:rPr>
              <a:t>Primary Focus: Concentrated analysis on solar energy data to leverage the high potential of solar power in energy surplus prediction.</a:t>
            </a:r>
          </a:p>
          <a:p>
            <a:pPr algn="l">
              <a:buFont typeface="+mj-lt"/>
              <a:buAutoNum type="arabicPeriod"/>
            </a:pPr>
            <a:r>
              <a:rPr lang="en-GB" sz="1200" b="1" i="0" dirty="0">
                <a:solidFill>
                  <a:srgbClr val="0D0D0D"/>
                </a:solidFill>
                <a:effectLst/>
                <a:latin typeface="Söhne"/>
              </a:rPr>
              <a:t>Data Processing</a:t>
            </a:r>
            <a:endParaRPr lang="en-GB" sz="1200" b="0" i="0" dirty="0">
              <a:solidFill>
                <a:srgbClr val="0D0D0D"/>
              </a:solidFill>
              <a:effectLst/>
              <a:latin typeface="Söhne"/>
            </a:endParaRPr>
          </a:p>
          <a:p>
            <a:pPr marL="742950" lvl="1" indent="-285750" algn="l">
              <a:buFont typeface="+mj-lt"/>
              <a:buAutoNum type="arabicPeriod"/>
            </a:pPr>
            <a:r>
              <a:rPr lang="en-GB" sz="1200" b="0" i="0" dirty="0">
                <a:solidFill>
                  <a:srgbClr val="0D0D0D"/>
                </a:solidFill>
                <a:effectLst/>
                <a:latin typeface="Söhne"/>
              </a:rPr>
              <a:t>Handling Missing Values: Employed sophisticated methods like polynomial interpolation to ensure data integrity and reliability.</a:t>
            </a:r>
          </a:p>
          <a:p>
            <a:pPr marL="742950" lvl="1" indent="-285750" algn="l">
              <a:buFont typeface="+mj-lt"/>
              <a:buAutoNum type="arabicPeriod"/>
            </a:pPr>
            <a:r>
              <a:rPr lang="en-GB" sz="1200" b="0" i="0" dirty="0">
                <a:solidFill>
                  <a:srgbClr val="0D0D0D"/>
                </a:solidFill>
                <a:effectLst/>
                <a:latin typeface="Söhne"/>
              </a:rPr>
              <a:t>Key Variable Identification: Isolated 'solar energy' as the critical variable for forecasting energy surplus.</a:t>
            </a:r>
          </a:p>
        </p:txBody>
      </p:sp>
      <p:grpSp>
        <p:nvGrpSpPr>
          <p:cNvPr id="2361" name="Google Shape;2361;p44"/>
          <p:cNvGrpSpPr/>
          <p:nvPr/>
        </p:nvGrpSpPr>
        <p:grpSpPr>
          <a:xfrm>
            <a:off x="720305" y="3874928"/>
            <a:ext cx="338038" cy="337243"/>
            <a:chOff x="5985285" y="1188282"/>
            <a:chExt cx="338038" cy="337243"/>
          </a:xfrm>
        </p:grpSpPr>
        <p:sp>
          <p:nvSpPr>
            <p:cNvPr id="2362" name="Google Shape;2362;p44"/>
            <p:cNvSpPr/>
            <p:nvPr/>
          </p:nvSpPr>
          <p:spPr>
            <a:xfrm>
              <a:off x="5985285" y="1188282"/>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4"/>
            <p:cNvSpPr/>
            <p:nvPr/>
          </p:nvSpPr>
          <p:spPr>
            <a:xfrm>
              <a:off x="6069850" y="1272450"/>
              <a:ext cx="168900" cy="16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44"/>
          <p:cNvGrpSpPr/>
          <p:nvPr/>
        </p:nvGrpSpPr>
        <p:grpSpPr>
          <a:xfrm>
            <a:off x="176661" y="3874932"/>
            <a:ext cx="338038" cy="337243"/>
            <a:chOff x="5985285" y="1188282"/>
            <a:chExt cx="338038" cy="337243"/>
          </a:xfrm>
        </p:grpSpPr>
        <p:sp>
          <p:nvSpPr>
            <p:cNvPr id="2365" name="Google Shape;2365;p44"/>
            <p:cNvSpPr/>
            <p:nvPr/>
          </p:nvSpPr>
          <p:spPr>
            <a:xfrm>
              <a:off x="5985285" y="1188282"/>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4"/>
            <p:cNvSpPr/>
            <p:nvPr/>
          </p:nvSpPr>
          <p:spPr>
            <a:xfrm>
              <a:off x="6069850" y="1272450"/>
              <a:ext cx="168900" cy="168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67" name="Google Shape;2367;p44"/>
          <p:cNvGrpSpPr/>
          <p:nvPr/>
        </p:nvGrpSpPr>
        <p:grpSpPr>
          <a:xfrm>
            <a:off x="1339664" y="3868763"/>
            <a:ext cx="338038" cy="337243"/>
            <a:chOff x="5985285" y="1188282"/>
            <a:chExt cx="338038" cy="337243"/>
          </a:xfrm>
        </p:grpSpPr>
        <p:sp>
          <p:nvSpPr>
            <p:cNvPr id="2368" name="Google Shape;2368;p44"/>
            <p:cNvSpPr/>
            <p:nvPr/>
          </p:nvSpPr>
          <p:spPr>
            <a:xfrm>
              <a:off x="5985285" y="1188282"/>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4"/>
            <p:cNvSpPr/>
            <p:nvPr/>
          </p:nvSpPr>
          <p:spPr>
            <a:xfrm>
              <a:off x="6069850" y="1272450"/>
              <a:ext cx="168900" cy="168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36"/>
          <p:cNvSpPr txBox="1">
            <a:spLocks noGrp="1"/>
          </p:cNvSpPr>
          <p:nvPr>
            <p:ph type="title"/>
          </p:nvPr>
        </p:nvSpPr>
        <p:spPr>
          <a:xfrm>
            <a:off x="722376" y="4480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Methodology</a:t>
            </a:r>
            <a:br>
              <a:rPr lang="en-GB" dirty="0"/>
            </a:br>
            <a:br>
              <a:rPr lang="en-GB" dirty="0"/>
            </a:br>
            <a:endParaRPr dirty="0"/>
          </a:p>
        </p:txBody>
      </p:sp>
      <p:sp>
        <p:nvSpPr>
          <p:cNvPr id="723" name="Google Shape;723;p36"/>
          <p:cNvSpPr txBox="1">
            <a:spLocks noGrp="1"/>
          </p:cNvSpPr>
          <p:nvPr>
            <p:ph type="subTitle" idx="1"/>
          </p:nvPr>
        </p:nvSpPr>
        <p:spPr>
          <a:xfrm>
            <a:off x="5728751" y="2911625"/>
            <a:ext cx="2676000" cy="1755600"/>
          </a:xfrm>
          <a:prstGeom prst="rect">
            <a:avLst/>
          </a:prstGeom>
        </p:spPr>
        <p:txBody>
          <a:bodyPr spcFirstLastPara="1" wrap="square" lIns="91425" tIns="91425" rIns="91425" bIns="91425" anchor="t" anchorCtr="0">
            <a:noAutofit/>
          </a:bodyPr>
          <a:lstStyle/>
          <a:p>
            <a:pPr marL="152400" indent="0" algn="l"/>
            <a:r>
              <a:rPr lang="en-GB" b="1" i="0" dirty="0">
                <a:solidFill>
                  <a:srgbClr val="0D0D0D"/>
                </a:solidFill>
                <a:effectLst/>
                <a:latin typeface="Söhne"/>
              </a:rPr>
              <a:t>3.     Advanced Modeling</a:t>
            </a:r>
            <a:endParaRPr lang="en-GB" b="0" i="0" dirty="0">
              <a:solidFill>
                <a:srgbClr val="0D0D0D"/>
              </a:solidFill>
              <a:effectLst/>
              <a:latin typeface="Söhne"/>
            </a:endParaRPr>
          </a:p>
          <a:p>
            <a:pPr marL="742950" lvl="1" indent="-285750" algn="l">
              <a:buFont typeface="+mj-lt"/>
              <a:buAutoNum type="arabicPeriod"/>
            </a:pPr>
            <a:r>
              <a:rPr lang="en-GB" b="0" i="0" dirty="0">
                <a:solidFill>
                  <a:srgbClr val="0D0D0D"/>
                </a:solidFill>
                <a:effectLst/>
                <a:latin typeface="Söhne"/>
              </a:rPr>
              <a:t>Integration of LSTM (Long Short-Term Memory) Neural Networks to capture complex patterns and dependencies in energy data.</a:t>
            </a:r>
          </a:p>
          <a:p>
            <a:pPr marL="742950" lvl="1" indent="-285750" algn="l">
              <a:buFont typeface="+mj-lt"/>
              <a:buAutoNum type="arabicPeriod"/>
            </a:pPr>
            <a:endParaRPr lang="en-GB" b="0" i="0" dirty="0">
              <a:solidFill>
                <a:srgbClr val="0D0D0D"/>
              </a:solidFill>
              <a:effectLst/>
              <a:latin typeface="Söhne"/>
            </a:endParaRPr>
          </a:p>
        </p:txBody>
      </p:sp>
      <p:sp>
        <p:nvSpPr>
          <p:cNvPr id="724" name="Google Shape;724;p36"/>
          <p:cNvSpPr txBox="1">
            <a:spLocks noGrp="1"/>
          </p:cNvSpPr>
          <p:nvPr>
            <p:ph type="subTitle" idx="2"/>
          </p:nvPr>
        </p:nvSpPr>
        <p:spPr>
          <a:xfrm>
            <a:off x="884635" y="1536545"/>
            <a:ext cx="2676000" cy="1755600"/>
          </a:xfrm>
          <a:prstGeom prst="rect">
            <a:avLst/>
          </a:prstGeom>
        </p:spPr>
        <p:txBody>
          <a:bodyPr spcFirstLastPara="1" wrap="square" lIns="91425" tIns="91425" rIns="91425" bIns="91425" anchor="t" anchorCtr="0">
            <a:noAutofit/>
          </a:bodyPr>
          <a:lstStyle/>
          <a:p>
            <a:pPr algn="l">
              <a:buFont typeface="+mj-lt"/>
              <a:buAutoNum type="arabicPeriod"/>
            </a:pPr>
            <a:r>
              <a:rPr lang="en-GB" b="1" i="0" dirty="0">
                <a:solidFill>
                  <a:srgbClr val="0D0D0D"/>
                </a:solidFill>
                <a:effectLst/>
                <a:latin typeface="Söhne"/>
              </a:rPr>
              <a:t>Approach Overview</a:t>
            </a:r>
            <a:endParaRPr lang="en-GB" b="0" i="0" dirty="0">
              <a:solidFill>
                <a:srgbClr val="0D0D0D"/>
              </a:solidFill>
              <a:effectLst/>
              <a:latin typeface="Söhne"/>
            </a:endParaRPr>
          </a:p>
          <a:p>
            <a:pPr marL="742950" lvl="1" indent="-285750" algn="l">
              <a:buFont typeface="+mj-lt"/>
              <a:buAutoNum type="arabicPeriod"/>
            </a:pPr>
            <a:r>
              <a:rPr lang="en-GB" b="0" i="0" dirty="0">
                <a:solidFill>
                  <a:srgbClr val="0D0D0D"/>
                </a:solidFill>
                <a:effectLst/>
                <a:latin typeface="Söhne"/>
              </a:rPr>
              <a:t>Comprehensive approach utilizing both traditional and advanced methods to ensure robustness and accuracy in predictions.</a:t>
            </a:r>
          </a:p>
          <a:p>
            <a:pPr marL="742950" lvl="1" indent="-285750" algn="l">
              <a:buFont typeface="+mj-lt"/>
              <a:buAutoNum type="arabicPeriod"/>
            </a:pPr>
            <a:endParaRPr lang="en-GB" b="0" i="0" dirty="0">
              <a:solidFill>
                <a:srgbClr val="0D0D0D"/>
              </a:solidFill>
              <a:effectLst/>
              <a:latin typeface="Söhne"/>
            </a:endParaRPr>
          </a:p>
          <a:p>
            <a:pPr algn="l">
              <a:buFont typeface="+mj-lt"/>
              <a:buAutoNum type="arabicPeriod"/>
            </a:pPr>
            <a:r>
              <a:rPr lang="en-GB" b="1" i="0" dirty="0">
                <a:solidFill>
                  <a:srgbClr val="0D0D0D"/>
                </a:solidFill>
                <a:effectLst/>
                <a:latin typeface="Söhne"/>
              </a:rPr>
              <a:t>Baseline Model</a:t>
            </a:r>
            <a:endParaRPr lang="en-GB" b="0" i="0" dirty="0">
              <a:solidFill>
                <a:srgbClr val="0D0D0D"/>
              </a:solidFill>
              <a:effectLst/>
              <a:latin typeface="Söhne"/>
            </a:endParaRPr>
          </a:p>
          <a:p>
            <a:pPr marL="742950" lvl="1" indent="-285750" algn="l">
              <a:buFont typeface="+mj-lt"/>
              <a:buAutoNum type="arabicPeriod"/>
            </a:pPr>
            <a:r>
              <a:rPr lang="en-GB" b="0" i="0" dirty="0">
                <a:solidFill>
                  <a:srgbClr val="0D0D0D"/>
                </a:solidFill>
                <a:effectLst/>
                <a:latin typeface="Söhne"/>
              </a:rPr>
              <a:t>Initial comparisons made with a baseline model that imitates previous year's data, setting a benchmark for improvement.</a:t>
            </a:r>
          </a:p>
          <a:p>
            <a:pPr marL="742950" lvl="1" indent="-285750" algn="l">
              <a:buFont typeface="+mj-lt"/>
              <a:buAutoNum type="arabicPeriod"/>
            </a:pPr>
            <a:r>
              <a:rPr lang="en-GB" b="0" i="0" dirty="0">
                <a:solidFill>
                  <a:srgbClr val="0D0D0D"/>
                </a:solidFill>
                <a:effectLst/>
                <a:latin typeface="Söhne"/>
              </a:rPr>
              <a:t>Also tried the </a:t>
            </a:r>
            <a:br>
              <a:rPr lang="en-GB" b="0" i="0" dirty="0">
                <a:solidFill>
                  <a:srgbClr val="0D0D0D"/>
                </a:solidFill>
                <a:effectLst/>
                <a:latin typeface="Söhne"/>
              </a:rPr>
            </a:br>
            <a:r>
              <a:rPr lang="en-GB" b="0" i="0" dirty="0">
                <a:solidFill>
                  <a:srgbClr val="0D0D0D"/>
                </a:solidFill>
                <a:effectLst/>
                <a:latin typeface="Söhne"/>
              </a:rPr>
              <a:t>Statis</a:t>
            </a:r>
            <a:r>
              <a:rPr lang="en-GB" dirty="0">
                <a:solidFill>
                  <a:srgbClr val="0D0D0D"/>
                </a:solidFill>
                <a:latin typeface="Söhne"/>
              </a:rPr>
              <a:t>tical model SARMIA </a:t>
            </a:r>
          </a:p>
          <a:p>
            <a:pPr marL="457200" lvl="1" indent="0" algn="l"/>
            <a:r>
              <a:rPr lang="en-GB" dirty="0">
                <a:solidFill>
                  <a:srgbClr val="0D0D0D"/>
                </a:solidFill>
                <a:latin typeface="Söhne"/>
              </a:rPr>
              <a:t>        to check performence</a:t>
            </a:r>
            <a:endParaRPr lang="en-GB" b="0" i="0" dirty="0">
              <a:solidFill>
                <a:srgbClr val="0D0D0D"/>
              </a:solidFill>
              <a:effectLst/>
              <a:latin typeface="Söhne"/>
            </a:endParaRPr>
          </a:p>
        </p:txBody>
      </p:sp>
      <p:grpSp>
        <p:nvGrpSpPr>
          <p:cNvPr id="727" name="Google Shape;727;p36"/>
          <p:cNvGrpSpPr/>
          <p:nvPr/>
        </p:nvGrpSpPr>
        <p:grpSpPr>
          <a:xfrm>
            <a:off x="2671800" y="2210770"/>
            <a:ext cx="3878555" cy="3194327"/>
            <a:chOff x="2525813" y="2829282"/>
            <a:chExt cx="3878555" cy="3194327"/>
          </a:xfrm>
        </p:grpSpPr>
        <p:sp>
          <p:nvSpPr>
            <p:cNvPr id="728" name="Google Shape;728;p36"/>
            <p:cNvSpPr/>
            <p:nvPr/>
          </p:nvSpPr>
          <p:spPr>
            <a:xfrm rot="159668">
              <a:off x="2560103" y="4370611"/>
              <a:ext cx="3809974" cy="1565396"/>
            </a:xfrm>
            <a:custGeom>
              <a:avLst/>
              <a:gdLst/>
              <a:ahLst/>
              <a:cxnLst/>
              <a:rect l="l" t="t" r="r" b="b"/>
              <a:pathLst>
                <a:path w="30960" h="23708" extrusionOk="0">
                  <a:moveTo>
                    <a:pt x="30274" y="8761"/>
                  </a:moveTo>
                  <a:cubicBezTo>
                    <a:pt x="28842" y="2926"/>
                    <a:pt x="22291" y="0"/>
                    <a:pt x="17019" y="2849"/>
                  </a:cubicBezTo>
                  <a:cubicBezTo>
                    <a:pt x="16958" y="2895"/>
                    <a:pt x="16882" y="2926"/>
                    <a:pt x="16821" y="2941"/>
                  </a:cubicBezTo>
                  <a:cubicBezTo>
                    <a:pt x="14658" y="4160"/>
                    <a:pt x="11839" y="4449"/>
                    <a:pt x="9340" y="4495"/>
                  </a:cubicBezTo>
                  <a:cubicBezTo>
                    <a:pt x="3505" y="4571"/>
                    <a:pt x="2636" y="7633"/>
                    <a:pt x="1890" y="10071"/>
                  </a:cubicBezTo>
                  <a:cubicBezTo>
                    <a:pt x="1" y="16287"/>
                    <a:pt x="5516" y="20889"/>
                    <a:pt x="10513" y="22290"/>
                  </a:cubicBezTo>
                  <a:cubicBezTo>
                    <a:pt x="15541" y="23707"/>
                    <a:pt x="24226" y="23418"/>
                    <a:pt x="28797" y="17430"/>
                  </a:cubicBezTo>
                  <a:cubicBezTo>
                    <a:pt x="30960" y="14642"/>
                    <a:pt x="30914" y="11397"/>
                    <a:pt x="30274" y="8761"/>
                  </a:cubicBezTo>
                  <a:close/>
                </a:path>
              </a:pathLst>
            </a:custGeom>
            <a:solidFill>
              <a:srgbClr val="D0D861">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 name="Google Shape;729;p36"/>
            <p:cNvGrpSpPr/>
            <p:nvPr/>
          </p:nvGrpSpPr>
          <p:grpSpPr>
            <a:xfrm>
              <a:off x="3159998" y="4147083"/>
              <a:ext cx="526112" cy="825048"/>
              <a:chOff x="442219" y="2897626"/>
              <a:chExt cx="208417" cy="326839"/>
            </a:xfrm>
          </p:grpSpPr>
          <p:sp>
            <p:nvSpPr>
              <p:cNvPr id="730" name="Google Shape;730;p36"/>
              <p:cNvSpPr/>
              <p:nvPr/>
            </p:nvSpPr>
            <p:spPr>
              <a:xfrm>
                <a:off x="464587" y="2897626"/>
                <a:ext cx="157621" cy="231734"/>
              </a:xfrm>
              <a:custGeom>
                <a:avLst/>
                <a:gdLst/>
                <a:ahLst/>
                <a:cxnLst/>
                <a:rect l="l" t="t" r="r" b="b"/>
                <a:pathLst>
                  <a:path w="5151" h="7573" extrusionOk="0">
                    <a:moveTo>
                      <a:pt x="2515" y="1"/>
                    </a:moveTo>
                    <a:cubicBezTo>
                      <a:pt x="1860" y="1"/>
                      <a:pt x="1326" y="534"/>
                      <a:pt x="1326" y="1189"/>
                    </a:cubicBezTo>
                    <a:cubicBezTo>
                      <a:pt x="1326" y="1555"/>
                      <a:pt x="1494" y="1905"/>
                      <a:pt x="1738" y="2103"/>
                    </a:cubicBezTo>
                    <a:cubicBezTo>
                      <a:pt x="1661" y="2317"/>
                      <a:pt x="1601" y="2530"/>
                      <a:pt x="1601" y="2758"/>
                    </a:cubicBezTo>
                    <a:cubicBezTo>
                      <a:pt x="671" y="3109"/>
                      <a:pt x="1" y="4038"/>
                      <a:pt x="1" y="5074"/>
                    </a:cubicBezTo>
                    <a:cubicBezTo>
                      <a:pt x="1" y="6476"/>
                      <a:pt x="1128" y="7573"/>
                      <a:pt x="2499" y="7573"/>
                    </a:cubicBezTo>
                    <a:cubicBezTo>
                      <a:pt x="3871" y="7573"/>
                      <a:pt x="4998" y="6445"/>
                      <a:pt x="4998" y="5074"/>
                    </a:cubicBezTo>
                    <a:cubicBezTo>
                      <a:pt x="4998" y="4663"/>
                      <a:pt x="4876" y="4236"/>
                      <a:pt x="4693" y="3901"/>
                    </a:cubicBezTo>
                    <a:cubicBezTo>
                      <a:pt x="4983" y="3612"/>
                      <a:pt x="5150" y="3215"/>
                      <a:pt x="5150" y="2774"/>
                    </a:cubicBezTo>
                    <a:cubicBezTo>
                      <a:pt x="5150" y="1920"/>
                      <a:pt x="4541" y="1189"/>
                      <a:pt x="3718" y="1037"/>
                    </a:cubicBezTo>
                    <a:cubicBezTo>
                      <a:pt x="3642" y="442"/>
                      <a:pt x="3124" y="1"/>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6"/>
              <p:cNvSpPr/>
              <p:nvPr/>
            </p:nvSpPr>
            <p:spPr>
              <a:xfrm>
                <a:off x="539190" y="3017914"/>
                <a:ext cx="4682" cy="206550"/>
              </a:xfrm>
              <a:custGeom>
                <a:avLst/>
                <a:gdLst/>
                <a:ahLst/>
                <a:cxnLst/>
                <a:rect l="l" t="t" r="r" b="b"/>
                <a:pathLst>
                  <a:path w="153" h="6750" extrusionOk="0">
                    <a:moveTo>
                      <a:pt x="77" y="1"/>
                    </a:moveTo>
                    <a:cubicBezTo>
                      <a:pt x="46" y="1"/>
                      <a:pt x="0" y="46"/>
                      <a:pt x="0" y="77"/>
                    </a:cubicBezTo>
                    <a:lnTo>
                      <a:pt x="0" y="6674"/>
                    </a:lnTo>
                    <a:cubicBezTo>
                      <a:pt x="0" y="6704"/>
                      <a:pt x="46" y="6750"/>
                      <a:pt x="77" y="6750"/>
                    </a:cubicBezTo>
                    <a:cubicBezTo>
                      <a:pt x="122" y="6750"/>
                      <a:pt x="153" y="6704"/>
                      <a:pt x="153" y="6674"/>
                    </a:cubicBezTo>
                    <a:lnTo>
                      <a:pt x="153" y="77"/>
                    </a:lnTo>
                    <a:cubicBezTo>
                      <a:pt x="153" y="46"/>
                      <a:pt x="122"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6"/>
              <p:cNvSpPr/>
              <p:nvPr/>
            </p:nvSpPr>
            <p:spPr>
              <a:xfrm>
                <a:off x="538731" y="3061244"/>
                <a:ext cx="100735" cy="96115"/>
              </a:xfrm>
              <a:custGeom>
                <a:avLst/>
                <a:gdLst/>
                <a:ahLst/>
                <a:cxnLst/>
                <a:rect l="l" t="t" r="r" b="b"/>
                <a:pathLst>
                  <a:path w="3292" h="3141" extrusionOk="0">
                    <a:moveTo>
                      <a:pt x="3190" y="0"/>
                    </a:moveTo>
                    <a:cubicBezTo>
                      <a:pt x="3160" y="0"/>
                      <a:pt x="3133" y="13"/>
                      <a:pt x="3124" y="32"/>
                    </a:cubicBezTo>
                    <a:lnTo>
                      <a:pt x="1768" y="2363"/>
                    </a:lnTo>
                    <a:lnTo>
                      <a:pt x="61" y="2972"/>
                    </a:lnTo>
                    <a:cubicBezTo>
                      <a:pt x="15" y="2988"/>
                      <a:pt x="0" y="3033"/>
                      <a:pt x="15" y="3064"/>
                    </a:cubicBezTo>
                    <a:cubicBezTo>
                      <a:pt x="46" y="3094"/>
                      <a:pt x="61" y="3125"/>
                      <a:pt x="92" y="3125"/>
                    </a:cubicBezTo>
                    <a:cubicBezTo>
                      <a:pt x="92" y="3125"/>
                      <a:pt x="122" y="3125"/>
                      <a:pt x="107" y="3140"/>
                    </a:cubicBezTo>
                    <a:lnTo>
                      <a:pt x="1874" y="2515"/>
                    </a:lnTo>
                    <a:cubicBezTo>
                      <a:pt x="1890" y="2500"/>
                      <a:pt x="1905" y="2500"/>
                      <a:pt x="1905" y="2470"/>
                    </a:cubicBezTo>
                    <a:lnTo>
                      <a:pt x="3261" y="123"/>
                    </a:lnTo>
                    <a:cubicBezTo>
                      <a:pt x="3291" y="93"/>
                      <a:pt x="3276" y="32"/>
                      <a:pt x="3246" y="17"/>
                    </a:cubicBezTo>
                    <a:cubicBezTo>
                      <a:pt x="3228" y="5"/>
                      <a:pt x="3208" y="0"/>
                      <a:pt x="3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a:off x="473461" y="3000962"/>
                <a:ext cx="70411" cy="93452"/>
              </a:xfrm>
              <a:custGeom>
                <a:avLst/>
                <a:gdLst/>
                <a:ahLst/>
                <a:cxnLst/>
                <a:rect l="l" t="t" r="r" b="b"/>
                <a:pathLst>
                  <a:path w="2301" h="3054" extrusionOk="0">
                    <a:moveTo>
                      <a:pt x="85" y="1"/>
                    </a:moveTo>
                    <a:cubicBezTo>
                      <a:pt x="76" y="1"/>
                      <a:pt x="68" y="2"/>
                      <a:pt x="61" y="6"/>
                    </a:cubicBezTo>
                    <a:cubicBezTo>
                      <a:pt x="15" y="21"/>
                      <a:pt x="0" y="67"/>
                      <a:pt x="15" y="97"/>
                    </a:cubicBezTo>
                    <a:lnTo>
                      <a:pt x="594" y="1743"/>
                    </a:lnTo>
                    <a:cubicBezTo>
                      <a:pt x="594" y="1758"/>
                      <a:pt x="594" y="1773"/>
                      <a:pt x="610" y="1773"/>
                    </a:cubicBezTo>
                    <a:lnTo>
                      <a:pt x="2179" y="3038"/>
                    </a:lnTo>
                    <a:cubicBezTo>
                      <a:pt x="2194" y="3053"/>
                      <a:pt x="2209" y="3053"/>
                      <a:pt x="2225" y="3053"/>
                    </a:cubicBezTo>
                    <a:cubicBezTo>
                      <a:pt x="2255" y="3053"/>
                      <a:pt x="2270" y="3053"/>
                      <a:pt x="2286" y="3038"/>
                    </a:cubicBezTo>
                    <a:cubicBezTo>
                      <a:pt x="2301" y="2992"/>
                      <a:pt x="2301" y="2931"/>
                      <a:pt x="2270" y="2916"/>
                    </a:cubicBezTo>
                    <a:lnTo>
                      <a:pt x="732" y="1682"/>
                    </a:lnTo>
                    <a:lnTo>
                      <a:pt x="153" y="67"/>
                    </a:lnTo>
                    <a:cubicBezTo>
                      <a:pt x="141" y="20"/>
                      <a:pt x="112" y="1"/>
                      <a:pt x="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442219" y="2975931"/>
                <a:ext cx="208417" cy="153092"/>
              </a:xfrm>
              <a:custGeom>
                <a:avLst/>
                <a:gdLst/>
                <a:ahLst/>
                <a:cxnLst/>
                <a:rect l="l" t="t" r="r" b="b"/>
                <a:pathLst>
                  <a:path w="6811" h="5003" extrusionOk="0">
                    <a:moveTo>
                      <a:pt x="552" y="1"/>
                    </a:moveTo>
                    <a:cubicBezTo>
                      <a:pt x="259" y="1"/>
                      <a:pt x="15" y="239"/>
                      <a:pt x="0" y="535"/>
                    </a:cubicBezTo>
                    <a:cubicBezTo>
                      <a:pt x="0" y="748"/>
                      <a:pt x="92" y="915"/>
                      <a:pt x="244" y="1037"/>
                    </a:cubicBezTo>
                    <a:cubicBezTo>
                      <a:pt x="138" y="1190"/>
                      <a:pt x="92" y="1357"/>
                      <a:pt x="61" y="1571"/>
                    </a:cubicBezTo>
                    <a:cubicBezTo>
                      <a:pt x="46" y="2165"/>
                      <a:pt x="503" y="2652"/>
                      <a:pt x="1097" y="2698"/>
                    </a:cubicBezTo>
                    <a:cubicBezTo>
                      <a:pt x="1107" y="2698"/>
                      <a:pt x="1117" y="2698"/>
                      <a:pt x="1126" y="2698"/>
                    </a:cubicBezTo>
                    <a:cubicBezTo>
                      <a:pt x="1707" y="2698"/>
                      <a:pt x="2179" y="2247"/>
                      <a:pt x="2194" y="1662"/>
                    </a:cubicBezTo>
                    <a:cubicBezTo>
                      <a:pt x="2255" y="1053"/>
                      <a:pt x="1798" y="550"/>
                      <a:pt x="1219" y="535"/>
                    </a:cubicBezTo>
                    <a:lnTo>
                      <a:pt x="1113" y="535"/>
                    </a:lnTo>
                    <a:cubicBezTo>
                      <a:pt x="1097" y="260"/>
                      <a:pt x="869" y="32"/>
                      <a:pt x="579" y="1"/>
                    </a:cubicBezTo>
                    <a:cubicBezTo>
                      <a:pt x="570" y="1"/>
                      <a:pt x="561" y="1"/>
                      <a:pt x="552" y="1"/>
                    </a:cubicBezTo>
                    <a:close/>
                    <a:moveTo>
                      <a:pt x="6157" y="2319"/>
                    </a:moveTo>
                    <a:cubicBezTo>
                      <a:pt x="6062" y="2319"/>
                      <a:pt x="5967" y="2343"/>
                      <a:pt x="5881" y="2393"/>
                    </a:cubicBezTo>
                    <a:cubicBezTo>
                      <a:pt x="5699" y="2485"/>
                      <a:pt x="5607" y="2668"/>
                      <a:pt x="5592" y="2866"/>
                    </a:cubicBezTo>
                    <a:cubicBezTo>
                      <a:pt x="5424" y="2866"/>
                      <a:pt x="5226" y="2896"/>
                      <a:pt x="5059" y="3003"/>
                    </a:cubicBezTo>
                    <a:cubicBezTo>
                      <a:pt x="4541" y="3307"/>
                      <a:pt x="4373" y="3947"/>
                      <a:pt x="4663" y="4465"/>
                    </a:cubicBezTo>
                    <a:cubicBezTo>
                      <a:pt x="4867" y="4813"/>
                      <a:pt x="5222" y="5003"/>
                      <a:pt x="5590" y="5003"/>
                    </a:cubicBezTo>
                    <a:cubicBezTo>
                      <a:pt x="5771" y="5003"/>
                      <a:pt x="5955" y="4957"/>
                      <a:pt x="6125" y="4862"/>
                    </a:cubicBezTo>
                    <a:cubicBezTo>
                      <a:pt x="6643" y="4557"/>
                      <a:pt x="6811" y="3917"/>
                      <a:pt x="6521" y="3399"/>
                    </a:cubicBezTo>
                    <a:cubicBezTo>
                      <a:pt x="6521" y="3353"/>
                      <a:pt x="6506" y="3338"/>
                      <a:pt x="6491" y="3323"/>
                    </a:cubicBezTo>
                    <a:cubicBezTo>
                      <a:pt x="6719" y="3155"/>
                      <a:pt x="6796" y="2835"/>
                      <a:pt x="6643" y="2591"/>
                    </a:cubicBezTo>
                    <a:cubicBezTo>
                      <a:pt x="6541" y="2418"/>
                      <a:pt x="6350" y="2319"/>
                      <a:pt x="6157" y="23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36"/>
            <p:cNvGrpSpPr/>
            <p:nvPr/>
          </p:nvGrpSpPr>
          <p:grpSpPr>
            <a:xfrm>
              <a:off x="3876778" y="2829282"/>
              <a:ext cx="1686366" cy="2210980"/>
              <a:chOff x="3876778" y="2829282"/>
              <a:chExt cx="1686366" cy="2210980"/>
            </a:xfrm>
          </p:grpSpPr>
          <p:sp>
            <p:nvSpPr>
              <p:cNvPr id="736" name="Google Shape;736;p36"/>
              <p:cNvSpPr/>
              <p:nvPr/>
            </p:nvSpPr>
            <p:spPr>
              <a:xfrm>
                <a:off x="4957532" y="3368485"/>
                <a:ext cx="328799" cy="339699"/>
              </a:xfrm>
              <a:custGeom>
                <a:avLst/>
                <a:gdLst/>
                <a:ahLst/>
                <a:cxnLst/>
                <a:rect l="l" t="t" r="r" b="b"/>
                <a:pathLst>
                  <a:path w="5882" h="6077" extrusionOk="0">
                    <a:moveTo>
                      <a:pt x="4905" y="1"/>
                    </a:moveTo>
                    <a:cubicBezTo>
                      <a:pt x="4588" y="1"/>
                      <a:pt x="4289" y="174"/>
                      <a:pt x="4145" y="486"/>
                    </a:cubicBezTo>
                    <a:cubicBezTo>
                      <a:pt x="4145" y="501"/>
                      <a:pt x="4130" y="516"/>
                      <a:pt x="4130" y="531"/>
                    </a:cubicBezTo>
                    <a:cubicBezTo>
                      <a:pt x="3905" y="467"/>
                      <a:pt x="3667" y="428"/>
                      <a:pt x="3423" y="428"/>
                    </a:cubicBezTo>
                    <a:cubicBezTo>
                      <a:pt x="3205" y="428"/>
                      <a:pt x="2982" y="459"/>
                      <a:pt x="2758" y="531"/>
                    </a:cubicBezTo>
                    <a:cubicBezTo>
                      <a:pt x="2560" y="592"/>
                      <a:pt x="2378" y="745"/>
                      <a:pt x="2179" y="912"/>
                    </a:cubicBezTo>
                    <a:cubicBezTo>
                      <a:pt x="1981" y="1065"/>
                      <a:pt x="1920" y="1217"/>
                      <a:pt x="1783" y="1415"/>
                    </a:cubicBezTo>
                    <a:cubicBezTo>
                      <a:pt x="1692" y="1567"/>
                      <a:pt x="1616" y="1720"/>
                      <a:pt x="1570" y="1857"/>
                    </a:cubicBezTo>
                    <a:cubicBezTo>
                      <a:pt x="1311" y="2801"/>
                      <a:pt x="656" y="3761"/>
                      <a:pt x="1" y="3792"/>
                    </a:cubicBezTo>
                    <a:cubicBezTo>
                      <a:pt x="184" y="4843"/>
                      <a:pt x="991" y="4904"/>
                      <a:pt x="991" y="4904"/>
                    </a:cubicBezTo>
                    <a:cubicBezTo>
                      <a:pt x="991" y="4904"/>
                      <a:pt x="1265" y="4691"/>
                      <a:pt x="1524" y="4310"/>
                    </a:cubicBezTo>
                    <a:lnTo>
                      <a:pt x="1524" y="4310"/>
                    </a:lnTo>
                    <a:cubicBezTo>
                      <a:pt x="1372" y="4645"/>
                      <a:pt x="991" y="4980"/>
                      <a:pt x="991" y="4980"/>
                    </a:cubicBezTo>
                    <a:cubicBezTo>
                      <a:pt x="991" y="4980"/>
                      <a:pt x="1265" y="5361"/>
                      <a:pt x="1692" y="5483"/>
                    </a:cubicBezTo>
                    <a:cubicBezTo>
                      <a:pt x="2024" y="5598"/>
                      <a:pt x="2976" y="6076"/>
                      <a:pt x="3697" y="6076"/>
                    </a:cubicBezTo>
                    <a:cubicBezTo>
                      <a:pt x="3837" y="6076"/>
                      <a:pt x="3968" y="6058"/>
                      <a:pt x="4084" y="6016"/>
                    </a:cubicBezTo>
                    <a:cubicBezTo>
                      <a:pt x="3962" y="5620"/>
                      <a:pt x="4312" y="4706"/>
                      <a:pt x="4312" y="4706"/>
                    </a:cubicBezTo>
                    <a:lnTo>
                      <a:pt x="4312" y="4706"/>
                    </a:lnTo>
                    <a:cubicBezTo>
                      <a:pt x="4312" y="4706"/>
                      <a:pt x="3977" y="5849"/>
                      <a:pt x="4282" y="6001"/>
                    </a:cubicBezTo>
                    <a:cubicBezTo>
                      <a:pt x="4349" y="6020"/>
                      <a:pt x="4418" y="6028"/>
                      <a:pt x="4488" y="6028"/>
                    </a:cubicBezTo>
                    <a:cubicBezTo>
                      <a:pt x="4991" y="6028"/>
                      <a:pt x="5531" y="5605"/>
                      <a:pt x="5531" y="5605"/>
                    </a:cubicBezTo>
                    <a:cubicBezTo>
                      <a:pt x="5531" y="5605"/>
                      <a:pt x="4952" y="4950"/>
                      <a:pt x="5455" y="3015"/>
                    </a:cubicBezTo>
                    <a:cubicBezTo>
                      <a:pt x="5592" y="2466"/>
                      <a:pt x="5531" y="1948"/>
                      <a:pt x="5333" y="1522"/>
                    </a:cubicBezTo>
                    <a:cubicBezTo>
                      <a:pt x="5486" y="1491"/>
                      <a:pt x="5623" y="1354"/>
                      <a:pt x="5699" y="1186"/>
                    </a:cubicBezTo>
                    <a:cubicBezTo>
                      <a:pt x="5882" y="760"/>
                      <a:pt x="5699" y="287"/>
                      <a:pt x="5257" y="74"/>
                    </a:cubicBezTo>
                    <a:cubicBezTo>
                      <a:pt x="5142" y="25"/>
                      <a:pt x="5022" y="1"/>
                      <a:pt x="49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6"/>
              <p:cNvSpPr/>
              <p:nvPr/>
            </p:nvSpPr>
            <p:spPr>
              <a:xfrm>
                <a:off x="4042854" y="3877670"/>
                <a:ext cx="536576" cy="1150684"/>
              </a:xfrm>
              <a:custGeom>
                <a:avLst/>
                <a:gdLst/>
                <a:ahLst/>
                <a:cxnLst/>
                <a:rect l="l" t="t" r="r" b="b"/>
                <a:pathLst>
                  <a:path w="9599" h="20585" extrusionOk="0">
                    <a:moveTo>
                      <a:pt x="5089" y="7679"/>
                    </a:moveTo>
                    <a:cubicBezTo>
                      <a:pt x="5546" y="9538"/>
                      <a:pt x="5638" y="11488"/>
                      <a:pt x="5333" y="13392"/>
                    </a:cubicBezTo>
                    <a:cubicBezTo>
                      <a:pt x="4967" y="15678"/>
                      <a:pt x="4571" y="17978"/>
                      <a:pt x="4480" y="18588"/>
                    </a:cubicBezTo>
                    <a:cubicBezTo>
                      <a:pt x="4434" y="18542"/>
                      <a:pt x="4404" y="18527"/>
                      <a:pt x="4343" y="18512"/>
                    </a:cubicBezTo>
                    <a:lnTo>
                      <a:pt x="3413" y="17994"/>
                    </a:lnTo>
                    <a:cubicBezTo>
                      <a:pt x="3413" y="17917"/>
                      <a:pt x="3626" y="15525"/>
                      <a:pt x="3672" y="15068"/>
                    </a:cubicBezTo>
                    <a:cubicBezTo>
                      <a:pt x="3703" y="14870"/>
                      <a:pt x="4723" y="10132"/>
                      <a:pt x="5028" y="8547"/>
                    </a:cubicBezTo>
                    <a:cubicBezTo>
                      <a:pt x="5043" y="8486"/>
                      <a:pt x="5074" y="8167"/>
                      <a:pt x="5089" y="7679"/>
                    </a:cubicBezTo>
                    <a:close/>
                    <a:moveTo>
                      <a:pt x="655" y="0"/>
                    </a:moveTo>
                    <a:cubicBezTo>
                      <a:pt x="747" y="259"/>
                      <a:pt x="1280" y="4738"/>
                      <a:pt x="1539" y="6963"/>
                    </a:cubicBezTo>
                    <a:cubicBezTo>
                      <a:pt x="1646" y="7831"/>
                      <a:pt x="1646" y="8685"/>
                      <a:pt x="1509" y="9538"/>
                    </a:cubicBezTo>
                    <a:cubicBezTo>
                      <a:pt x="1067" y="12478"/>
                      <a:pt x="46" y="18999"/>
                      <a:pt x="46" y="19075"/>
                    </a:cubicBezTo>
                    <a:cubicBezTo>
                      <a:pt x="0" y="19807"/>
                      <a:pt x="579" y="20431"/>
                      <a:pt x="1295" y="20477"/>
                    </a:cubicBezTo>
                    <a:lnTo>
                      <a:pt x="3794" y="20584"/>
                    </a:lnTo>
                    <a:cubicBezTo>
                      <a:pt x="3809" y="20584"/>
                      <a:pt x="3824" y="20585"/>
                      <a:pt x="3838" y="20585"/>
                    </a:cubicBezTo>
                    <a:cubicBezTo>
                      <a:pt x="4204" y="20585"/>
                      <a:pt x="4564" y="20404"/>
                      <a:pt x="4769" y="20096"/>
                    </a:cubicBezTo>
                    <a:cubicBezTo>
                      <a:pt x="5013" y="20340"/>
                      <a:pt x="5348" y="20492"/>
                      <a:pt x="5714" y="20492"/>
                    </a:cubicBezTo>
                    <a:lnTo>
                      <a:pt x="8456" y="20447"/>
                    </a:lnTo>
                    <a:cubicBezTo>
                      <a:pt x="8837" y="20447"/>
                      <a:pt x="9188" y="20218"/>
                      <a:pt x="9355" y="19868"/>
                    </a:cubicBezTo>
                    <a:cubicBezTo>
                      <a:pt x="9599" y="19380"/>
                      <a:pt x="9370" y="18801"/>
                      <a:pt x="8852" y="18542"/>
                    </a:cubicBezTo>
                    <a:lnTo>
                      <a:pt x="7710" y="18009"/>
                    </a:lnTo>
                    <a:cubicBezTo>
                      <a:pt x="7710" y="18009"/>
                      <a:pt x="8228" y="13743"/>
                      <a:pt x="8593" y="10772"/>
                    </a:cubicBezTo>
                    <a:cubicBezTo>
                      <a:pt x="8822" y="8928"/>
                      <a:pt x="8746" y="7039"/>
                      <a:pt x="8365" y="5211"/>
                    </a:cubicBezTo>
                    <a:cubicBezTo>
                      <a:pt x="7923" y="3062"/>
                      <a:pt x="7375" y="396"/>
                      <a:pt x="7283" y="168"/>
                    </a:cubicBezTo>
                    <a:cubicBezTo>
                      <a:pt x="7275" y="160"/>
                      <a:pt x="7213" y="156"/>
                      <a:pt x="7109" y="156"/>
                    </a:cubicBezTo>
                    <a:cubicBezTo>
                      <a:pt x="6807" y="156"/>
                      <a:pt x="6151" y="187"/>
                      <a:pt x="5394" y="244"/>
                    </a:cubicBezTo>
                    <a:cubicBezTo>
                      <a:pt x="5394" y="91"/>
                      <a:pt x="5409" y="0"/>
                      <a:pt x="5409" y="0"/>
                    </a:cubicBezTo>
                    <a:close/>
                  </a:path>
                </a:pathLst>
              </a:custGeom>
              <a:solidFill>
                <a:srgbClr val="F8B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6"/>
              <p:cNvSpPr/>
              <p:nvPr/>
            </p:nvSpPr>
            <p:spPr>
              <a:xfrm>
                <a:off x="4926900" y="4185954"/>
                <a:ext cx="435231" cy="847487"/>
              </a:xfrm>
              <a:custGeom>
                <a:avLst/>
                <a:gdLst/>
                <a:ahLst/>
                <a:cxnLst/>
                <a:rect l="l" t="t" r="r" b="b"/>
                <a:pathLst>
                  <a:path w="7786" h="15161" extrusionOk="0">
                    <a:moveTo>
                      <a:pt x="427" y="0"/>
                    </a:moveTo>
                    <a:cubicBezTo>
                      <a:pt x="427" y="0"/>
                      <a:pt x="153" y="4221"/>
                      <a:pt x="31" y="5988"/>
                    </a:cubicBezTo>
                    <a:cubicBezTo>
                      <a:pt x="0" y="6476"/>
                      <a:pt x="46" y="6994"/>
                      <a:pt x="183" y="7466"/>
                    </a:cubicBezTo>
                    <a:lnTo>
                      <a:pt x="1752" y="13058"/>
                    </a:lnTo>
                    <a:lnTo>
                      <a:pt x="1722" y="13012"/>
                    </a:lnTo>
                    <a:cubicBezTo>
                      <a:pt x="1539" y="13454"/>
                      <a:pt x="1158" y="13774"/>
                      <a:pt x="701" y="13926"/>
                    </a:cubicBezTo>
                    <a:lnTo>
                      <a:pt x="533" y="13987"/>
                    </a:lnTo>
                    <a:lnTo>
                      <a:pt x="533" y="15160"/>
                    </a:lnTo>
                    <a:lnTo>
                      <a:pt x="3992" y="15160"/>
                    </a:lnTo>
                    <a:lnTo>
                      <a:pt x="3870" y="14246"/>
                    </a:lnTo>
                    <a:lnTo>
                      <a:pt x="3901" y="14246"/>
                    </a:lnTo>
                    <a:lnTo>
                      <a:pt x="2849" y="7893"/>
                    </a:lnTo>
                    <a:cubicBezTo>
                      <a:pt x="2727" y="7192"/>
                      <a:pt x="2712" y="6460"/>
                      <a:pt x="2788" y="5744"/>
                    </a:cubicBezTo>
                    <a:cubicBezTo>
                      <a:pt x="3063" y="3840"/>
                      <a:pt x="3504" y="442"/>
                      <a:pt x="3474" y="351"/>
                    </a:cubicBezTo>
                    <a:lnTo>
                      <a:pt x="3504" y="351"/>
                    </a:lnTo>
                    <a:lnTo>
                      <a:pt x="3550" y="5897"/>
                    </a:lnTo>
                    <a:cubicBezTo>
                      <a:pt x="3550" y="6582"/>
                      <a:pt x="3672" y="7283"/>
                      <a:pt x="3885" y="7923"/>
                    </a:cubicBezTo>
                    <a:lnTo>
                      <a:pt x="5897" y="14216"/>
                    </a:lnTo>
                    <a:lnTo>
                      <a:pt x="7786" y="13865"/>
                    </a:lnTo>
                    <a:lnTo>
                      <a:pt x="6643" y="7573"/>
                    </a:lnTo>
                    <a:cubicBezTo>
                      <a:pt x="6567" y="7116"/>
                      <a:pt x="6521" y="6643"/>
                      <a:pt x="6552" y="6201"/>
                    </a:cubicBezTo>
                    <a:lnTo>
                      <a:pt x="6826" y="138"/>
                    </a:lnTo>
                    <a:lnTo>
                      <a:pt x="3474" y="0"/>
                    </a:lnTo>
                    <a:lnTo>
                      <a:pt x="3474" y="336"/>
                    </a:lnTo>
                    <a:lnTo>
                      <a:pt x="427" y="0"/>
                    </a:lnTo>
                    <a:close/>
                  </a:path>
                </a:pathLst>
              </a:custGeom>
              <a:solidFill>
                <a:srgbClr val="FF9E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4897944" y="4809398"/>
                <a:ext cx="268316" cy="230864"/>
              </a:xfrm>
              <a:custGeom>
                <a:avLst/>
                <a:gdLst/>
                <a:ahLst/>
                <a:cxnLst/>
                <a:rect l="l" t="t" r="r" b="b"/>
                <a:pathLst>
                  <a:path w="4800" h="4130" extrusionOk="0">
                    <a:moveTo>
                      <a:pt x="4190" y="0"/>
                    </a:moveTo>
                    <a:lnTo>
                      <a:pt x="1524" y="107"/>
                    </a:lnTo>
                    <a:lnTo>
                      <a:pt x="1935" y="1783"/>
                    </a:lnTo>
                    <a:lnTo>
                      <a:pt x="1051" y="2087"/>
                    </a:lnTo>
                    <a:cubicBezTo>
                      <a:pt x="1021" y="2087"/>
                      <a:pt x="1006" y="2103"/>
                      <a:pt x="975" y="2103"/>
                    </a:cubicBezTo>
                    <a:cubicBezTo>
                      <a:pt x="0" y="2529"/>
                      <a:pt x="305" y="4129"/>
                      <a:pt x="1326" y="4129"/>
                    </a:cubicBezTo>
                    <a:lnTo>
                      <a:pt x="4099" y="4129"/>
                    </a:lnTo>
                    <a:cubicBezTo>
                      <a:pt x="4510" y="4129"/>
                      <a:pt x="4800" y="3763"/>
                      <a:pt x="4784" y="3352"/>
                    </a:cubicBezTo>
                    <a:cubicBezTo>
                      <a:pt x="4754" y="2941"/>
                      <a:pt x="4708" y="2560"/>
                      <a:pt x="4632" y="2179"/>
                    </a:cubicBezTo>
                    <a:lnTo>
                      <a:pt x="41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4632199" y="3222365"/>
                <a:ext cx="169542" cy="152046"/>
              </a:xfrm>
              <a:custGeom>
                <a:avLst/>
                <a:gdLst/>
                <a:ahLst/>
                <a:cxnLst/>
                <a:rect l="l" t="t" r="r" b="b"/>
                <a:pathLst>
                  <a:path w="3033" h="2720" extrusionOk="0">
                    <a:moveTo>
                      <a:pt x="2493" y="0"/>
                    </a:moveTo>
                    <a:cubicBezTo>
                      <a:pt x="2480" y="0"/>
                      <a:pt x="2467" y="2"/>
                      <a:pt x="2454" y="7"/>
                    </a:cubicBezTo>
                    <a:cubicBezTo>
                      <a:pt x="2347" y="22"/>
                      <a:pt x="2271" y="98"/>
                      <a:pt x="2256" y="189"/>
                    </a:cubicBezTo>
                    <a:cubicBezTo>
                      <a:pt x="2240" y="144"/>
                      <a:pt x="2195" y="83"/>
                      <a:pt x="2149" y="68"/>
                    </a:cubicBezTo>
                    <a:cubicBezTo>
                      <a:pt x="2103" y="37"/>
                      <a:pt x="2073" y="22"/>
                      <a:pt x="2027" y="22"/>
                    </a:cubicBezTo>
                    <a:cubicBezTo>
                      <a:pt x="1890" y="22"/>
                      <a:pt x="1875" y="174"/>
                      <a:pt x="1814" y="311"/>
                    </a:cubicBezTo>
                    <a:cubicBezTo>
                      <a:pt x="1722" y="616"/>
                      <a:pt x="1524" y="829"/>
                      <a:pt x="1341" y="997"/>
                    </a:cubicBezTo>
                    <a:cubicBezTo>
                      <a:pt x="1372" y="967"/>
                      <a:pt x="1402" y="921"/>
                      <a:pt x="1402" y="921"/>
                    </a:cubicBezTo>
                    <a:cubicBezTo>
                      <a:pt x="1524" y="753"/>
                      <a:pt x="1570" y="708"/>
                      <a:pt x="1509" y="586"/>
                    </a:cubicBezTo>
                    <a:cubicBezTo>
                      <a:pt x="1494" y="525"/>
                      <a:pt x="1463" y="479"/>
                      <a:pt x="1418" y="464"/>
                    </a:cubicBezTo>
                    <a:cubicBezTo>
                      <a:pt x="1387" y="449"/>
                      <a:pt x="1349" y="441"/>
                      <a:pt x="1311" y="441"/>
                    </a:cubicBezTo>
                    <a:cubicBezTo>
                      <a:pt x="1273" y="441"/>
                      <a:pt x="1235" y="449"/>
                      <a:pt x="1204" y="464"/>
                    </a:cubicBezTo>
                    <a:cubicBezTo>
                      <a:pt x="1174" y="479"/>
                      <a:pt x="214" y="967"/>
                      <a:pt x="31" y="1987"/>
                    </a:cubicBezTo>
                    <a:cubicBezTo>
                      <a:pt x="1" y="2048"/>
                      <a:pt x="31" y="2124"/>
                      <a:pt x="62" y="2155"/>
                    </a:cubicBezTo>
                    <a:cubicBezTo>
                      <a:pt x="62" y="2277"/>
                      <a:pt x="138" y="2414"/>
                      <a:pt x="321" y="2505"/>
                    </a:cubicBezTo>
                    <a:cubicBezTo>
                      <a:pt x="571" y="2663"/>
                      <a:pt x="821" y="2719"/>
                      <a:pt x="1051" y="2719"/>
                    </a:cubicBezTo>
                    <a:cubicBezTo>
                      <a:pt x="1311" y="2719"/>
                      <a:pt x="1544" y="2647"/>
                      <a:pt x="1722" y="2566"/>
                    </a:cubicBezTo>
                    <a:cubicBezTo>
                      <a:pt x="1737" y="2566"/>
                      <a:pt x="1737" y="2566"/>
                      <a:pt x="1753" y="2536"/>
                    </a:cubicBezTo>
                    <a:cubicBezTo>
                      <a:pt x="1783" y="2536"/>
                      <a:pt x="1936" y="2460"/>
                      <a:pt x="2134" y="2307"/>
                    </a:cubicBezTo>
                    <a:cubicBezTo>
                      <a:pt x="2454" y="2079"/>
                      <a:pt x="2865" y="1683"/>
                      <a:pt x="3002" y="1058"/>
                    </a:cubicBezTo>
                    <a:cubicBezTo>
                      <a:pt x="3033" y="951"/>
                      <a:pt x="2987" y="845"/>
                      <a:pt x="2911" y="814"/>
                    </a:cubicBezTo>
                    <a:cubicBezTo>
                      <a:pt x="2926" y="753"/>
                      <a:pt x="2941" y="677"/>
                      <a:pt x="2956" y="601"/>
                    </a:cubicBezTo>
                    <a:cubicBezTo>
                      <a:pt x="2987" y="479"/>
                      <a:pt x="2941" y="388"/>
                      <a:pt x="2850" y="327"/>
                    </a:cubicBezTo>
                    <a:cubicBezTo>
                      <a:pt x="2834" y="311"/>
                      <a:pt x="2804" y="311"/>
                      <a:pt x="2774" y="311"/>
                    </a:cubicBezTo>
                    <a:cubicBezTo>
                      <a:pt x="2728" y="311"/>
                      <a:pt x="2697" y="311"/>
                      <a:pt x="2682" y="357"/>
                    </a:cubicBezTo>
                    <a:lnTo>
                      <a:pt x="2682" y="189"/>
                    </a:lnTo>
                    <a:cubicBezTo>
                      <a:pt x="2682" y="129"/>
                      <a:pt x="2636" y="37"/>
                      <a:pt x="2575" y="22"/>
                    </a:cubicBezTo>
                    <a:cubicBezTo>
                      <a:pt x="2554" y="11"/>
                      <a:pt x="2525" y="0"/>
                      <a:pt x="2493" y="0"/>
                    </a:cubicBezTo>
                    <a:close/>
                  </a:path>
                </a:pathLst>
              </a:custGeom>
              <a:solidFill>
                <a:srgbClr val="FF9E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4272824" y="4758250"/>
                <a:ext cx="324495" cy="270049"/>
              </a:xfrm>
              <a:custGeom>
                <a:avLst/>
                <a:gdLst/>
                <a:ahLst/>
                <a:cxnLst/>
                <a:rect l="l" t="t" r="r" b="b"/>
                <a:pathLst>
                  <a:path w="5805" h="4831" extrusionOk="0">
                    <a:moveTo>
                      <a:pt x="533" y="1"/>
                    </a:moveTo>
                    <a:lnTo>
                      <a:pt x="61" y="3932"/>
                    </a:lnTo>
                    <a:cubicBezTo>
                      <a:pt x="0" y="4419"/>
                      <a:pt x="381" y="4831"/>
                      <a:pt x="853" y="4831"/>
                    </a:cubicBezTo>
                    <a:lnTo>
                      <a:pt x="4936" y="4831"/>
                    </a:lnTo>
                    <a:cubicBezTo>
                      <a:pt x="5180" y="4831"/>
                      <a:pt x="5409" y="4663"/>
                      <a:pt x="5454" y="4419"/>
                    </a:cubicBezTo>
                    <a:cubicBezTo>
                      <a:pt x="5805" y="2332"/>
                      <a:pt x="3824" y="2104"/>
                      <a:pt x="3824" y="2104"/>
                    </a:cubicBezTo>
                    <a:lnTo>
                      <a:pt x="4007" y="169"/>
                    </a:lnTo>
                    <a:lnTo>
                      <a:pt x="5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4334983" y="4143359"/>
                <a:ext cx="181449" cy="53719"/>
              </a:xfrm>
              <a:custGeom>
                <a:avLst/>
                <a:gdLst/>
                <a:ahLst/>
                <a:cxnLst/>
                <a:rect l="l" t="t" r="r" b="b"/>
                <a:pathLst>
                  <a:path w="3246" h="961" extrusionOk="0">
                    <a:moveTo>
                      <a:pt x="3093" y="1"/>
                    </a:moveTo>
                    <a:lnTo>
                      <a:pt x="0" y="900"/>
                    </a:lnTo>
                    <a:lnTo>
                      <a:pt x="3246" y="961"/>
                    </a:lnTo>
                    <a:lnTo>
                      <a:pt x="30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4035196" y="4758250"/>
                <a:ext cx="326228" cy="270049"/>
              </a:xfrm>
              <a:custGeom>
                <a:avLst/>
                <a:gdLst/>
                <a:ahLst/>
                <a:cxnLst/>
                <a:rect l="l" t="t" r="r" b="b"/>
                <a:pathLst>
                  <a:path w="5836" h="4831" extrusionOk="0">
                    <a:moveTo>
                      <a:pt x="533" y="1"/>
                    </a:moveTo>
                    <a:lnTo>
                      <a:pt x="61" y="3932"/>
                    </a:lnTo>
                    <a:cubicBezTo>
                      <a:pt x="0" y="4419"/>
                      <a:pt x="381" y="4831"/>
                      <a:pt x="869" y="4831"/>
                    </a:cubicBezTo>
                    <a:lnTo>
                      <a:pt x="4937" y="4831"/>
                    </a:lnTo>
                    <a:cubicBezTo>
                      <a:pt x="5180" y="4831"/>
                      <a:pt x="5409" y="4663"/>
                      <a:pt x="5455" y="4419"/>
                    </a:cubicBezTo>
                    <a:cubicBezTo>
                      <a:pt x="5836" y="2332"/>
                      <a:pt x="3840" y="2104"/>
                      <a:pt x="3840" y="2104"/>
                    </a:cubicBezTo>
                    <a:lnTo>
                      <a:pt x="4007" y="169"/>
                    </a:lnTo>
                    <a:lnTo>
                      <a:pt x="5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6"/>
              <p:cNvSpPr/>
              <p:nvPr/>
            </p:nvSpPr>
            <p:spPr>
              <a:xfrm>
                <a:off x="4174832" y="4185954"/>
                <a:ext cx="160207" cy="55396"/>
              </a:xfrm>
              <a:custGeom>
                <a:avLst/>
                <a:gdLst/>
                <a:ahLst/>
                <a:cxnLst/>
                <a:rect l="l" t="t" r="r" b="b"/>
                <a:pathLst>
                  <a:path w="2866" h="991" extrusionOk="0">
                    <a:moveTo>
                      <a:pt x="2865" y="0"/>
                    </a:moveTo>
                    <a:lnTo>
                      <a:pt x="1" y="686"/>
                    </a:lnTo>
                    <a:lnTo>
                      <a:pt x="2789" y="991"/>
                    </a:lnTo>
                    <a:lnTo>
                      <a:pt x="28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6"/>
              <p:cNvSpPr/>
              <p:nvPr/>
            </p:nvSpPr>
            <p:spPr>
              <a:xfrm>
                <a:off x="3970465" y="3143099"/>
                <a:ext cx="635406" cy="1088301"/>
              </a:xfrm>
              <a:custGeom>
                <a:avLst/>
                <a:gdLst/>
                <a:ahLst/>
                <a:cxnLst/>
                <a:rect l="l" t="t" r="r" b="b"/>
                <a:pathLst>
                  <a:path w="11367" h="19469" extrusionOk="0">
                    <a:moveTo>
                      <a:pt x="3945" y="1"/>
                    </a:moveTo>
                    <a:cubicBezTo>
                      <a:pt x="2356" y="1"/>
                      <a:pt x="1267" y="1034"/>
                      <a:pt x="1067" y="6361"/>
                    </a:cubicBezTo>
                    <a:cubicBezTo>
                      <a:pt x="1052" y="7519"/>
                      <a:pt x="0" y="17712"/>
                      <a:pt x="46" y="19312"/>
                    </a:cubicBezTo>
                    <a:cubicBezTo>
                      <a:pt x="46" y="19312"/>
                      <a:pt x="1254" y="19468"/>
                      <a:pt x="2864" y="19468"/>
                    </a:cubicBezTo>
                    <a:cubicBezTo>
                      <a:pt x="3766" y="19468"/>
                      <a:pt x="4793" y="19419"/>
                      <a:pt x="5805" y="19266"/>
                    </a:cubicBezTo>
                    <a:cubicBezTo>
                      <a:pt x="8624" y="18839"/>
                      <a:pt x="11336" y="17590"/>
                      <a:pt x="11351" y="17468"/>
                    </a:cubicBezTo>
                    <a:cubicBezTo>
                      <a:pt x="11366" y="17407"/>
                      <a:pt x="8685" y="7885"/>
                      <a:pt x="8532" y="7184"/>
                    </a:cubicBezTo>
                    <a:cubicBezTo>
                      <a:pt x="8075" y="4914"/>
                      <a:pt x="6795" y="358"/>
                      <a:pt x="4647" y="53"/>
                    </a:cubicBezTo>
                    <a:cubicBezTo>
                      <a:pt x="4404" y="21"/>
                      <a:pt x="4170"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6"/>
              <p:cNvSpPr/>
              <p:nvPr/>
            </p:nvSpPr>
            <p:spPr>
              <a:xfrm>
                <a:off x="4144200" y="3149472"/>
                <a:ext cx="120966" cy="61377"/>
              </a:xfrm>
              <a:custGeom>
                <a:avLst/>
                <a:gdLst/>
                <a:ahLst/>
                <a:cxnLst/>
                <a:rect l="l" t="t" r="r" b="b"/>
                <a:pathLst>
                  <a:path w="2164" h="1098" extrusionOk="0">
                    <a:moveTo>
                      <a:pt x="2057" y="0"/>
                    </a:moveTo>
                    <a:cubicBezTo>
                      <a:pt x="1996" y="0"/>
                      <a:pt x="1935" y="31"/>
                      <a:pt x="1935" y="92"/>
                    </a:cubicBezTo>
                    <a:cubicBezTo>
                      <a:pt x="1935" y="107"/>
                      <a:pt x="1920" y="793"/>
                      <a:pt x="1158" y="869"/>
                    </a:cubicBezTo>
                    <a:cubicBezTo>
                      <a:pt x="1101" y="877"/>
                      <a:pt x="1047" y="881"/>
                      <a:pt x="996" y="881"/>
                    </a:cubicBezTo>
                    <a:cubicBezTo>
                      <a:pt x="372" y="881"/>
                      <a:pt x="229" y="319"/>
                      <a:pt x="229" y="305"/>
                    </a:cubicBezTo>
                    <a:cubicBezTo>
                      <a:pt x="216" y="255"/>
                      <a:pt x="172" y="225"/>
                      <a:pt x="123" y="225"/>
                    </a:cubicBezTo>
                    <a:cubicBezTo>
                      <a:pt x="113" y="225"/>
                      <a:pt x="102" y="226"/>
                      <a:pt x="92" y="229"/>
                    </a:cubicBezTo>
                    <a:cubicBezTo>
                      <a:pt x="31" y="244"/>
                      <a:pt x="0" y="305"/>
                      <a:pt x="16" y="366"/>
                    </a:cubicBezTo>
                    <a:cubicBezTo>
                      <a:pt x="31" y="366"/>
                      <a:pt x="214" y="1097"/>
                      <a:pt x="1021" y="1097"/>
                    </a:cubicBezTo>
                    <a:lnTo>
                      <a:pt x="1204" y="1097"/>
                    </a:lnTo>
                    <a:cubicBezTo>
                      <a:pt x="2149" y="1006"/>
                      <a:pt x="2164" y="107"/>
                      <a:pt x="2164" y="107"/>
                    </a:cubicBezTo>
                    <a:cubicBezTo>
                      <a:pt x="2164" y="61"/>
                      <a:pt x="2118" y="0"/>
                      <a:pt x="20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6"/>
              <p:cNvSpPr/>
              <p:nvPr/>
            </p:nvSpPr>
            <p:spPr>
              <a:xfrm>
                <a:off x="4055096" y="2860865"/>
                <a:ext cx="247577" cy="246236"/>
              </a:xfrm>
              <a:custGeom>
                <a:avLst/>
                <a:gdLst/>
                <a:ahLst/>
                <a:cxnLst/>
                <a:rect l="l" t="t" r="r" b="b"/>
                <a:pathLst>
                  <a:path w="4429" h="4405" extrusionOk="0">
                    <a:moveTo>
                      <a:pt x="2543" y="1"/>
                    </a:moveTo>
                    <a:cubicBezTo>
                      <a:pt x="2136" y="1"/>
                      <a:pt x="1707" y="92"/>
                      <a:pt x="1305" y="288"/>
                    </a:cubicBezTo>
                    <a:cubicBezTo>
                      <a:pt x="1137" y="364"/>
                      <a:pt x="1000" y="471"/>
                      <a:pt x="894" y="608"/>
                    </a:cubicBezTo>
                    <a:cubicBezTo>
                      <a:pt x="680" y="669"/>
                      <a:pt x="482" y="852"/>
                      <a:pt x="330" y="1217"/>
                    </a:cubicBezTo>
                    <a:cubicBezTo>
                      <a:pt x="0" y="2120"/>
                      <a:pt x="762" y="4276"/>
                      <a:pt x="1716" y="4276"/>
                    </a:cubicBezTo>
                    <a:cubicBezTo>
                      <a:pt x="1776" y="4276"/>
                      <a:pt x="1837" y="4267"/>
                      <a:pt x="1899" y="4249"/>
                    </a:cubicBezTo>
                    <a:cubicBezTo>
                      <a:pt x="1918" y="4242"/>
                      <a:pt x="1938" y="4239"/>
                      <a:pt x="1958" y="4239"/>
                    </a:cubicBezTo>
                    <a:cubicBezTo>
                      <a:pt x="2110" y="4239"/>
                      <a:pt x="2303" y="4404"/>
                      <a:pt x="2460" y="4404"/>
                    </a:cubicBezTo>
                    <a:cubicBezTo>
                      <a:pt x="2471" y="4404"/>
                      <a:pt x="2482" y="4403"/>
                      <a:pt x="2493" y="4402"/>
                    </a:cubicBezTo>
                    <a:cubicBezTo>
                      <a:pt x="2920" y="4310"/>
                      <a:pt x="3118" y="3884"/>
                      <a:pt x="3118" y="3366"/>
                    </a:cubicBezTo>
                    <a:cubicBezTo>
                      <a:pt x="3529" y="3198"/>
                      <a:pt x="3971" y="2802"/>
                      <a:pt x="4337" y="1994"/>
                    </a:cubicBezTo>
                    <a:cubicBezTo>
                      <a:pt x="4398" y="1796"/>
                      <a:pt x="4428" y="1568"/>
                      <a:pt x="4413" y="1309"/>
                    </a:cubicBezTo>
                    <a:cubicBezTo>
                      <a:pt x="4328" y="498"/>
                      <a:pt x="3495" y="1"/>
                      <a:pt x="2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6"/>
              <p:cNvSpPr/>
              <p:nvPr/>
            </p:nvSpPr>
            <p:spPr>
              <a:xfrm>
                <a:off x="4127989" y="3008103"/>
                <a:ext cx="132090" cy="191007"/>
              </a:xfrm>
              <a:custGeom>
                <a:avLst/>
                <a:gdLst/>
                <a:ahLst/>
                <a:cxnLst/>
                <a:rect l="l" t="t" r="r" b="b"/>
                <a:pathLst>
                  <a:path w="2363" h="3417" extrusionOk="0">
                    <a:moveTo>
                      <a:pt x="1905" y="0"/>
                    </a:moveTo>
                    <a:lnTo>
                      <a:pt x="1" y="320"/>
                    </a:lnTo>
                    <a:lnTo>
                      <a:pt x="382" y="2606"/>
                    </a:lnTo>
                    <a:cubicBezTo>
                      <a:pt x="449" y="3076"/>
                      <a:pt x="849" y="3416"/>
                      <a:pt x="1308" y="3416"/>
                    </a:cubicBezTo>
                    <a:cubicBezTo>
                      <a:pt x="1369" y="3416"/>
                      <a:pt x="1431" y="3410"/>
                      <a:pt x="1494" y="3398"/>
                    </a:cubicBezTo>
                    <a:cubicBezTo>
                      <a:pt x="1997" y="3322"/>
                      <a:pt x="2362" y="2819"/>
                      <a:pt x="2286" y="2286"/>
                    </a:cubicBezTo>
                    <a:lnTo>
                      <a:pt x="2286" y="2240"/>
                    </a:lnTo>
                    <a:lnTo>
                      <a:pt x="2134" y="1326"/>
                    </a:lnTo>
                    <a:lnTo>
                      <a:pt x="1905" y="0"/>
                    </a:lnTo>
                    <a:close/>
                  </a:path>
                </a:pathLst>
              </a:custGeom>
              <a:solidFill>
                <a:srgbClr val="F8B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6"/>
              <p:cNvSpPr/>
              <p:nvPr/>
            </p:nvSpPr>
            <p:spPr>
              <a:xfrm>
                <a:off x="4173994" y="3090722"/>
                <a:ext cx="82675" cy="58806"/>
              </a:xfrm>
              <a:custGeom>
                <a:avLst/>
                <a:gdLst/>
                <a:ahLst/>
                <a:cxnLst/>
                <a:rect l="l" t="t" r="r" b="b"/>
                <a:pathLst>
                  <a:path w="1479" h="1052" extrusionOk="0">
                    <a:moveTo>
                      <a:pt x="1311" y="0"/>
                    </a:moveTo>
                    <a:lnTo>
                      <a:pt x="1" y="46"/>
                    </a:lnTo>
                    <a:lnTo>
                      <a:pt x="1479" y="1051"/>
                    </a:lnTo>
                    <a:lnTo>
                      <a:pt x="1311" y="0"/>
                    </a:lnTo>
                    <a:close/>
                  </a:path>
                </a:pathLst>
              </a:custGeom>
              <a:solidFill>
                <a:srgbClr val="FF9E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6"/>
              <p:cNvSpPr/>
              <p:nvPr/>
            </p:nvSpPr>
            <p:spPr>
              <a:xfrm>
                <a:off x="4097356" y="2883448"/>
                <a:ext cx="221472" cy="228739"/>
              </a:xfrm>
              <a:custGeom>
                <a:avLst/>
                <a:gdLst/>
                <a:ahLst/>
                <a:cxnLst/>
                <a:rect l="l" t="t" r="r" b="b"/>
                <a:pathLst>
                  <a:path w="3962" h="4092" extrusionOk="0">
                    <a:moveTo>
                      <a:pt x="2015" y="1"/>
                    </a:moveTo>
                    <a:cubicBezTo>
                      <a:pt x="1486" y="1"/>
                      <a:pt x="903" y="207"/>
                      <a:pt x="488" y="783"/>
                    </a:cubicBezTo>
                    <a:cubicBezTo>
                      <a:pt x="0" y="1468"/>
                      <a:pt x="412" y="2428"/>
                      <a:pt x="412" y="2428"/>
                    </a:cubicBezTo>
                    <a:cubicBezTo>
                      <a:pt x="412" y="2428"/>
                      <a:pt x="1171" y="4091"/>
                      <a:pt x="2338" y="4091"/>
                    </a:cubicBezTo>
                    <a:cubicBezTo>
                      <a:pt x="2430" y="4091"/>
                      <a:pt x="2524" y="4081"/>
                      <a:pt x="2621" y="4059"/>
                    </a:cubicBezTo>
                    <a:cubicBezTo>
                      <a:pt x="3962" y="3754"/>
                      <a:pt x="3566" y="1057"/>
                      <a:pt x="3261" y="524"/>
                    </a:cubicBezTo>
                    <a:cubicBezTo>
                      <a:pt x="3102" y="246"/>
                      <a:pt x="2591" y="1"/>
                      <a:pt x="2015" y="1"/>
                    </a:cubicBezTo>
                    <a:close/>
                  </a:path>
                </a:pathLst>
              </a:custGeom>
              <a:solidFill>
                <a:srgbClr val="F8B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6"/>
              <p:cNvSpPr/>
              <p:nvPr/>
            </p:nvSpPr>
            <p:spPr>
              <a:xfrm>
                <a:off x="4052190" y="2837275"/>
                <a:ext cx="254732" cy="216833"/>
              </a:xfrm>
              <a:custGeom>
                <a:avLst/>
                <a:gdLst/>
                <a:ahLst/>
                <a:cxnLst/>
                <a:rect l="l" t="t" r="r" b="b"/>
                <a:pathLst>
                  <a:path w="4557" h="3879" extrusionOk="0">
                    <a:moveTo>
                      <a:pt x="2300" y="0"/>
                    </a:moveTo>
                    <a:cubicBezTo>
                      <a:pt x="2058" y="0"/>
                      <a:pt x="1809" y="37"/>
                      <a:pt x="1570" y="116"/>
                    </a:cubicBezTo>
                    <a:cubicBezTo>
                      <a:pt x="458" y="481"/>
                      <a:pt x="1" y="2081"/>
                      <a:pt x="824" y="2751"/>
                    </a:cubicBezTo>
                    <a:cubicBezTo>
                      <a:pt x="763" y="2858"/>
                      <a:pt x="732" y="2980"/>
                      <a:pt x="702" y="3087"/>
                    </a:cubicBezTo>
                    <a:cubicBezTo>
                      <a:pt x="624" y="3487"/>
                      <a:pt x="781" y="3878"/>
                      <a:pt x="1014" y="3878"/>
                    </a:cubicBezTo>
                    <a:cubicBezTo>
                      <a:pt x="1100" y="3878"/>
                      <a:pt x="1197" y="3824"/>
                      <a:pt x="1296" y="3696"/>
                    </a:cubicBezTo>
                    <a:cubicBezTo>
                      <a:pt x="1296" y="3696"/>
                      <a:pt x="1326" y="3666"/>
                      <a:pt x="1357" y="3605"/>
                    </a:cubicBezTo>
                    <a:lnTo>
                      <a:pt x="1509" y="2995"/>
                    </a:lnTo>
                    <a:cubicBezTo>
                      <a:pt x="1533" y="2996"/>
                      <a:pt x="1559" y="2997"/>
                      <a:pt x="1586" y="2997"/>
                    </a:cubicBezTo>
                    <a:cubicBezTo>
                      <a:pt x="2070" y="2997"/>
                      <a:pt x="2999" y="2846"/>
                      <a:pt x="3764" y="1807"/>
                    </a:cubicBezTo>
                    <a:cubicBezTo>
                      <a:pt x="3796" y="1804"/>
                      <a:pt x="3829" y="1801"/>
                      <a:pt x="3863" y="1801"/>
                    </a:cubicBezTo>
                    <a:cubicBezTo>
                      <a:pt x="3989" y="1801"/>
                      <a:pt x="4129" y="1837"/>
                      <a:pt x="4297" y="2005"/>
                    </a:cubicBezTo>
                    <a:cubicBezTo>
                      <a:pt x="4328" y="1959"/>
                      <a:pt x="4328" y="1914"/>
                      <a:pt x="4328" y="1853"/>
                    </a:cubicBezTo>
                    <a:cubicBezTo>
                      <a:pt x="4374" y="1837"/>
                      <a:pt x="4389" y="1807"/>
                      <a:pt x="4419" y="1792"/>
                    </a:cubicBezTo>
                    <a:cubicBezTo>
                      <a:pt x="4556" y="1609"/>
                      <a:pt x="4419" y="1304"/>
                      <a:pt x="4115" y="1091"/>
                    </a:cubicBezTo>
                    <a:cubicBezTo>
                      <a:pt x="4069" y="1045"/>
                      <a:pt x="4023" y="1030"/>
                      <a:pt x="3962" y="999"/>
                    </a:cubicBezTo>
                    <a:cubicBezTo>
                      <a:pt x="3822" y="393"/>
                      <a:pt x="3093" y="0"/>
                      <a:pt x="2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 name="Google Shape;752;p36"/>
              <p:cNvGrpSpPr/>
              <p:nvPr/>
            </p:nvGrpSpPr>
            <p:grpSpPr>
              <a:xfrm>
                <a:off x="4233135" y="2992339"/>
                <a:ext cx="55508" cy="69706"/>
                <a:chOff x="2265336" y="1390117"/>
                <a:chExt cx="30386" cy="38158"/>
              </a:xfrm>
            </p:grpSpPr>
            <p:sp>
              <p:nvSpPr>
                <p:cNvPr id="753" name="Google Shape;753;p36"/>
                <p:cNvSpPr/>
                <p:nvPr/>
              </p:nvSpPr>
              <p:spPr>
                <a:xfrm>
                  <a:off x="2280055" y="1392687"/>
                  <a:ext cx="13556" cy="23531"/>
                </a:xfrm>
                <a:custGeom>
                  <a:avLst/>
                  <a:gdLst/>
                  <a:ahLst/>
                  <a:cxnLst/>
                  <a:rect l="l" t="t" r="r" b="b"/>
                  <a:pathLst>
                    <a:path w="443" h="769" extrusionOk="0">
                      <a:moveTo>
                        <a:pt x="16" y="0"/>
                      </a:moveTo>
                      <a:cubicBezTo>
                        <a:pt x="0" y="0"/>
                        <a:pt x="0" y="15"/>
                        <a:pt x="0" y="15"/>
                      </a:cubicBezTo>
                      <a:lnTo>
                        <a:pt x="153" y="396"/>
                      </a:lnTo>
                      <a:lnTo>
                        <a:pt x="168" y="412"/>
                      </a:lnTo>
                      <a:cubicBezTo>
                        <a:pt x="168" y="412"/>
                        <a:pt x="366" y="412"/>
                        <a:pt x="366" y="549"/>
                      </a:cubicBezTo>
                      <a:cubicBezTo>
                        <a:pt x="381" y="686"/>
                        <a:pt x="138" y="701"/>
                        <a:pt x="138" y="716"/>
                      </a:cubicBezTo>
                      <a:cubicBezTo>
                        <a:pt x="122" y="716"/>
                        <a:pt x="122" y="747"/>
                        <a:pt x="122" y="747"/>
                      </a:cubicBezTo>
                      <a:cubicBezTo>
                        <a:pt x="122" y="762"/>
                        <a:pt x="138" y="762"/>
                        <a:pt x="138" y="762"/>
                      </a:cubicBezTo>
                      <a:cubicBezTo>
                        <a:pt x="143" y="767"/>
                        <a:pt x="146" y="769"/>
                        <a:pt x="149" y="769"/>
                      </a:cubicBezTo>
                      <a:cubicBezTo>
                        <a:pt x="155" y="769"/>
                        <a:pt x="158" y="762"/>
                        <a:pt x="168" y="762"/>
                      </a:cubicBezTo>
                      <a:cubicBezTo>
                        <a:pt x="244" y="747"/>
                        <a:pt x="442" y="701"/>
                        <a:pt x="427" y="549"/>
                      </a:cubicBezTo>
                      <a:cubicBezTo>
                        <a:pt x="397" y="427"/>
                        <a:pt x="275" y="381"/>
                        <a:pt x="199" y="381"/>
                      </a:cubicBezTo>
                      <a:lnTo>
                        <a:pt x="46" y="15"/>
                      </a:lnTo>
                      <a:cubicBezTo>
                        <a:pt x="46" y="0"/>
                        <a:pt x="16"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2288653" y="1390117"/>
                  <a:ext cx="7069" cy="6242"/>
                </a:xfrm>
                <a:custGeom>
                  <a:avLst/>
                  <a:gdLst/>
                  <a:ahLst/>
                  <a:cxnLst/>
                  <a:rect l="l" t="t" r="r" b="b"/>
                  <a:pathLst>
                    <a:path w="231" h="204" extrusionOk="0">
                      <a:moveTo>
                        <a:pt x="111" y="0"/>
                      </a:moveTo>
                      <a:cubicBezTo>
                        <a:pt x="66" y="0"/>
                        <a:pt x="22" y="25"/>
                        <a:pt x="9" y="84"/>
                      </a:cubicBezTo>
                      <a:cubicBezTo>
                        <a:pt x="1" y="160"/>
                        <a:pt x="53" y="203"/>
                        <a:pt x="109" y="203"/>
                      </a:cubicBezTo>
                      <a:cubicBezTo>
                        <a:pt x="154" y="203"/>
                        <a:pt x="202" y="176"/>
                        <a:pt x="222" y="115"/>
                      </a:cubicBezTo>
                      <a:cubicBezTo>
                        <a:pt x="231" y="45"/>
                        <a:pt x="170"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2265336" y="1391983"/>
                  <a:ext cx="7099" cy="6242"/>
                </a:xfrm>
                <a:custGeom>
                  <a:avLst/>
                  <a:gdLst/>
                  <a:ahLst/>
                  <a:cxnLst/>
                  <a:rect l="l" t="t" r="r" b="b"/>
                  <a:pathLst>
                    <a:path w="232" h="204" extrusionOk="0">
                      <a:moveTo>
                        <a:pt x="104" y="0"/>
                      </a:moveTo>
                      <a:cubicBezTo>
                        <a:pt x="59" y="0"/>
                        <a:pt x="16" y="25"/>
                        <a:pt x="9" y="84"/>
                      </a:cubicBezTo>
                      <a:cubicBezTo>
                        <a:pt x="1" y="160"/>
                        <a:pt x="53" y="203"/>
                        <a:pt x="109" y="203"/>
                      </a:cubicBezTo>
                      <a:cubicBezTo>
                        <a:pt x="155" y="203"/>
                        <a:pt x="202" y="176"/>
                        <a:pt x="222" y="115"/>
                      </a:cubicBezTo>
                      <a:cubicBezTo>
                        <a:pt x="231" y="45"/>
                        <a:pt x="165"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6"/>
                <p:cNvSpPr/>
                <p:nvPr/>
              </p:nvSpPr>
              <p:spPr>
                <a:xfrm>
                  <a:off x="2271181" y="1418942"/>
                  <a:ext cx="15422" cy="9333"/>
                </a:xfrm>
                <a:custGeom>
                  <a:avLst/>
                  <a:gdLst/>
                  <a:ahLst/>
                  <a:cxnLst/>
                  <a:rect l="l" t="t" r="r" b="b"/>
                  <a:pathLst>
                    <a:path w="504" h="305" extrusionOk="0">
                      <a:moveTo>
                        <a:pt x="120" y="1"/>
                      </a:moveTo>
                      <a:cubicBezTo>
                        <a:pt x="43" y="1"/>
                        <a:pt x="0" y="127"/>
                        <a:pt x="47" y="209"/>
                      </a:cubicBezTo>
                      <a:cubicBezTo>
                        <a:pt x="94" y="265"/>
                        <a:pt x="170" y="304"/>
                        <a:pt x="246" y="304"/>
                      </a:cubicBezTo>
                      <a:cubicBezTo>
                        <a:pt x="294" y="304"/>
                        <a:pt x="341" y="289"/>
                        <a:pt x="382" y="254"/>
                      </a:cubicBezTo>
                      <a:cubicBezTo>
                        <a:pt x="412" y="224"/>
                        <a:pt x="428" y="209"/>
                        <a:pt x="458" y="193"/>
                      </a:cubicBezTo>
                      <a:cubicBezTo>
                        <a:pt x="504" y="148"/>
                        <a:pt x="458" y="102"/>
                        <a:pt x="428" y="102"/>
                      </a:cubicBezTo>
                      <a:cubicBezTo>
                        <a:pt x="351" y="102"/>
                        <a:pt x="260" y="72"/>
                        <a:pt x="199" y="41"/>
                      </a:cubicBezTo>
                      <a:cubicBezTo>
                        <a:pt x="171" y="13"/>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6"/>
              <p:cNvSpPr/>
              <p:nvPr/>
            </p:nvSpPr>
            <p:spPr>
              <a:xfrm>
                <a:off x="3876778" y="2829282"/>
                <a:ext cx="260490" cy="414548"/>
              </a:xfrm>
              <a:custGeom>
                <a:avLst/>
                <a:gdLst/>
                <a:ahLst/>
                <a:cxnLst/>
                <a:rect l="l" t="t" r="r" b="b"/>
                <a:pathLst>
                  <a:path w="4660" h="7416" extrusionOk="0">
                    <a:moveTo>
                      <a:pt x="2922" y="1"/>
                    </a:moveTo>
                    <a:cubicBezTo>
                      <a:pt x="2447" y="1"/>
                      <a:pt x="1892" y="241"/>
                      <a:pt x="1356" y="1036"/>
                    </a:cubicBezTo>
                    <a:cubicBezTo>
                      <a:pt x="0" y="3062"/>
                      <a:pt x="2438" y="6170"/>
                      <a:pt x="503" y="6962"/>
                    </a:cubicBezTo>
                    <a:cubicBezTo>
                      <a:pt x="711" y="7271"/>
                      <a:pt x="1087" y="7416"/>
                      <a:pt x="1514" y="7416"/>
                    </a:cubicBezTo>
                    <a:cubicBezTo>
                      <a:pt x="2837" y="7416"/>
                      <a:pt x="4660" y="6031"/>
                      <a:pt x="3566" y="3854"/>
                    </a:cubicBezTo>
                    <a:cubicBezTo>
                      <a:pt x="2536" y="1780"/>
                      <a:pt x="3628" y="563"/>
                      <a:pt x="4180" y="563"/>
                    </a:cubicBezTo>
                    <a:cubicBezTo>
                      <a:pt x="4183" y="563"/>
                      <a:pt x="4187" y="563"/>
                      <a:pt x="4190" y="563"/>
                    </a:cubicBezTo>
                    <a:cubicBezTo>
                      <a:pt x="4190" y="563"/>
                      <a:pt x="3650" y="1"/>
                      <a:pt x="2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4250632" y="2876069"/>
                <a:ext cx="552843" cy="790414"/>
              </a:xfrm>
              <a:custGeom>
                <a:avLst/>
                <a:gdLst/>
                <a:ahLst/>
                <a:cxnLst/>
                <a:rect l="l" t="t" r="r" b="b"/>
                <a:pathLst>
                  <a:path w="9890" h="14140" extrusionOk="0">
                    <a:moveTo>
                      <a:pt x="9889" y="1"/>
                    </a:moveTo>
                    <a:lnTo>
                      <a:pt x="2210" y="1981"/>
                    </a:lnTo>
                    <a:lnTo>
                      <a:pt x="1" y="14140"/>
                    </a:lnTo>
                    <a:lnTo>
                      <a:pt x="1" y="14140"/>
                    </a:lnTo>
                    <a:lnTo>
                      <a:pt x="7527" y="12067"/>
                    </a:lnTo>
                    <a:lnTo>
                      <a:pt x="98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4242973" y="2867573"/>
                <a:ext cx="567265" cy="806569"/>
              </a:xfrm>
              <a:custGeom>
                <a:avLst/>
                <a:gdLst/>
                <a:ahLst/>
                <a:cxnLst/>
                <a:rect l="l" t="t" r="r" b="b"/>
                <a:pathLst>
                  <a:path w="10148" h="14429" extrusionOk="0">
                    <a:moveTo>
                      <a:pt x="9874" y="275"/>
                    </a:moveTo>
                    <a:lnTo>
                      <a:pt x="7558" y="12128"/>
                    </a:lnTo>
                    <a:lnTo>
                      <a:pt x="275" y="14124"/>
                    </a:lnTo>
                    <a:lnTo>
                      <a:pt x="2439" y="2179"/>
                    </a:lnTo>
                    <a:lnTo>
                      <a:pt x="9874" y="275"/>
                    </a:lnTo>
                    <a:close/>
                    <a:moveTo>
                      <a:pt x="10148" y="0"/>
                    </a:moveTo>
                    <a:lnTo>
                      <a:pt x="2256" y="2027"/>
                    </a:lnTo>
                    <a:lnTo>
                      <a:pt x="1" y="14429"/>
                    </a:lnTo>
                    <a:lnTo>
                      <a:pt x="1" y="14429"/>
                    </a:lnTo>
                    <a:lnTo>
                      <a:pt x="7756" y="12296"/>
                    </a:lnTo>
                    <a:lnTo>
                      <a:pt x="10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 name="Google Shape;760;p36"/>
              <p:cNvGrpSpPr/>
              <p:nvPr/>
            </p:nvGrpSpPr>
            <p:grpSpPr>
              <a:xfrm>
                <a:off x="4279587" y="2903348"/>
                <a:ext cx="494037" cy="735912"/>
                <a:chOff x="2290765" y="1341401"/>
                <a:chExt cx="270443" cy="402849"/>
              </a:xfrm>
            </p:grpSpPr>
            <p:sp>
              <p:nvSpPr>
                <p:cNvPr id="761" name="Google Shape;761;p36"/>
                <p:cNvSpPr/>
                <p:nvPr/>
              </p:nvSpPr>
              <p:spPr>
                <a:xfrm>
                  <a:off x="2486605" y="1341401"/>
                  <a:ext cx="74603" cy="69493"/>
                </a:xfrm>
                <a:custGeom>
                  <a:avLst/>
                  <a:gdLst/>
                  <a:ahLst/>
                  <a:cxnLst/>
                  <a:rect l="l" t="t" r="r" b="b"/>
                  <a:pathLst>
                    <a:path w="2438" h="2271" extrusionOk="0">
                      <a:moveTo>
                        <a:pt x="2087" y="0"/>
                      </a:moveTo>
                      <a:lnTo>
                        <a:pt x="701" y="366"/>
                      </a:lnTo>
                      <a:cubicBezTo>
                        <a:pt x="503" y="533"/>
                        <a:pt x="411" y="625"/>
                        <a:pt x="229" y="823"/>
                      </a:cubicBezTo>
                      <a:lnTo>
                        <a:pt x="0" y="2027"/>
                      </a:lnTo>
                      <a:cubicBezTo>
                        <a:pt x="122" y="2118"/>
                        <a:pt x="198" y="2179"/>
                        <a:pt x="335" y="2270"/>
                      </a:cubicBezTo>
                      <a:lnTo>
                        <a:pt x="1722" y="1905"/>
                      </a:lnTo>
                      <a:cubicBezTo>
                        <a:pt x="1920" y="1737"/>
                        <a:pt x="2011" y="1615"/>
                        <a:pt x="2209" y="1448"/>
                      </a:cubicBezTo>
                      <a:lnTo>
                        <a:pt x="2438" y="244"/>
                      </a:lnTo>
                      <a:cubicBezTo>
                        <a:pt x="2301" y="153"/>
                        <a:pt x="2224" y="92"/>
                        <a:pt x="20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2415735" y="1358629"/>
                  <a:ext cx="75551" cy="69523"/>
                </a:xfrm>
                <a:custGeom>
                  <a:avLst/>
                  <a:gdLst/>
                  <a:ahLst/>
                  <a:cxnLst/>
                  <a:rect l="l" t="t" r="r" b="b"/>
                  <a:pathLst>
                    <a:path w="2469" h="2272" extrusionOk="0">
                      <a:moveTo>
                        <a:pt x="2118" y="1"/>
                      </a:moveTo>
                      <a:lnTo>
                        <a:pt x="716" y="367"/>
                      </a:lnTo>
                      <a:cubicBezTo>
                        <a:pt x="518" y="549"/>
                        <a:pt x="427" y="641"/>
                        <a:pt x="229" y="824"/>
                      </a:cubicBezTo>
                      <a:lnTo>
                        <a:pt x="0" y="2043"/>
                      </a:lnTo>
                      <a:cubicBezTo>
                        <a:pt x="137" y="2164"/>
                        <a:pt x="213" y="2195"/>
                        <a:pt x="351" y="2271"/>
                      </a:cubicBezTo>
                      <a:lnTo>
                        <a:pt x="1752" y="1921"/>
                      </a:lnTo>
                      <a:cubicBezTo>
                        <a:pt x="1950" y="1738"/>
                        <a:pt x="2042" y="1631"/>
                        <a:pt x="2240" y="1464"/>
                      </a:cubicBezTo>
                      <a:lnTo>
                        <a:pt x="2468" y="260"/>
                      </a:lnTo>
                      <a:cubicBezTo>
                        <a:pt x="2331" y="169"/>
                        <a:pt x="2255" y="108"/>
                        <a:pt x="2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2344865" y="1377754"/>
                  <a:ext cx="75092" cy="69952"/>
                </a:xfrm>
                <a:custGeom>
                  <a:avLst/>
                  <a:gdLst/>
                  <a:ahLst/>
                  <a:cxnLst/>
                  <a:rect l="l" t="t" r="r" b="b"/>
                  <a:pathLst>
                    <a:path w="2454" h="2286" extrusionOk="0">
                      <a:moveTo>
                        <a:pt x="2103" y="1"/>
                      </a:moveTo>
                      <a:lnTo>
                        <a:pt x="701" y="351"/>
                      </a:lnTo>
                      <a:cubicBezTo>
                        <a:pt x="518" y="534"/>
                        <a:pt x="412" y="625"/>
                        <a:pt x="229" y="808"/>
                      </a:cubicBezTo>
                      <a:lnTo>
                        <a:pt x="0" y="2027"/>
                      </a:lnTo>
                      <a:cubicBezTo>
                        <a:pt x="137" y="2134"/>
                        <a:pt x="214" y="2179"/>
                        <a:pt x="335" y="2286"/>
                      </a:cubicBezTo>
                      <a:lnTo>
                        <a:pt x="1752" y="1920"/>
                      </a:lnTo>
                      <a:cubicBezTo>
                        <a:pt x="1935" y="1753"/>
                        <a:pt x="2042" y="1631"/>
                        <a:pt x="2225" y="1463"/>
                      </a:cubicBezTo>
                      <a:lnTo>
                        <a:pt x="2453" y="244"/>
                      </a:lnTo>
                      <a:cubicBezTo>
                        <a:pt x="2316" y="153"/>
                        <a:pt x="2240" y="92"/>
                        <a:pt x="2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2474946" y="1401530"/>
                  <a:ext cx="74603" cy="69493"/>
                </a:xfrm>
                <a:custGeom>
                  <a:avLst/>
                  <a:gdLst/>
                  <a:ahLst/>
                  <a:cxnLst/>
                  <a:rect l="l" t="t" r="r" b="b"/>
                  <a:pathLst>
                    <a:path w="2438" h="2271" extrusionOk="0">
                      <a:moveTo>
                        <a:pt x="2087" y="1"/>
                      </a:moveTo>
                      <a:lnTo>
                        <a:pt x="701" y="366"/>
                      </a:lnTo>
                      <a:cubicBezTo>
                        <a:pt x="503" y="534"/>
                        <a:pt x="411" y="641"/>
                        <a:pt x="229" y="823"/>
                      </a:cubicBezTo>
                      <a:lnTo>
                        <a:pt x="0" y="2012"/>
                      </a:lnTo>
                      <a:cubicBezTo>
                        <a:pt x="122" y="2118"/>
                        <a:pt x="198" y="2164"/>
                        <a:pt x="335" y="2271"/>
                      </a:cubicBezTo>
                      <a:lnTo>
                        <a:pt x="1722" y="1905"/>
                      </a:lnTo>
                      <a:cubicBezTo>
                        <a:pt x="1920" y="1738"/>
                        <a:pt x="2011" y="1616"/>
                        <a:pt x="2209" y="1448"/>
                      </a:cubicBezTo>
                      <a:lnTo>
                        <a:pt x="2438" y="244"/>
                      </a:lnTo>
                      <a:cubicBezTo>
                        <a:pt x="2301" y="153"/>
                        <a:pt x="2225" y="92"/>
                        <a:pt x="20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2404076" y="1420196"/>
                  <a:ext cx="75551" cy="69003"/>
                </a:xfrm>
                <a:custGeom>
                  <a:avLst/>
                  <a:gdLst/>
                  <a:ahLst/>
                  <a:cxnLst/>
                  <a:rect l="l" t="t" r="r" b="b"/>
                  <a:pathLst>
                    <a:path w="2469" h="2255" extrusionOk="0">
                      <a:moveTo>
                        <a:pt x="2118" y="0"/>
                      </a:moveTo>
                      <a:lnTo>
                        <a:pt x="716" y="366"/>
                      </a:lnTo>
                      <a:cubicBezTo>
                        <a:pt x="518" y="533"/>
                        <a:pt x="427" y="625"/>
                        <a:pt x="229" y="823"/>
                      </a:cubicBezTo>
                      <a:lnTo>
                        <a:pt x="0" y="2011"/>
                      </a:lnTo>
                      <a:cubicBezTo>
                        <a:pt x="137" y="2118"/>
                        <a:pt x="214" y="2148"/>
                        <a:pt x="366" y="2255"/>
                      </a:cubicBezTo>
                      <a:lnTo>
                        <a:pt x="1752" y="1905"/>
                      </a:lnTo>
                      <a:cubicBezTo>
                        <a:pt x="1950" y="1737"/>
                        <a:pt x="2042" y="1615"/>
                        <a:pt x="2240" y="1447"/>
                      </a:cubicBezTo>
                      <a:lnTo>
                        <a:pt x="2468" y="244"/>
                      </a:lnTo>
                      <a:cubicBezTo>
                        <a:pt x="2331" y="152"/>
                        <a:pt x="2255" y="91"/>
                        <a:pt x="2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2333666" y="1438832"/>
                  <a:ext cx="74633" cy="69952"/>
                </a:xfrm>
                <a:custGeom>
                  <a:avLst/>
                  <a:gdLst/>
                  <a:ahLst/>
                  <a:cxnLst/>
                  <a:rect l="l" t="t" r="r" b="b"/>
                  <a:pathLst>
                    <a:path w="2439" h="2286" extrusionOk="0">
                      <a:moveTo>
                        <a:pt x="2103" y="1"/>
                      </a:moveTo>
                      <a:lnTo>
                        <a:pt x="686" y="351"/>
                      </a:lnTo>
                      <a:cubicBezTo>
                        <a:pt x="503" y="534"/>
                        <a:pt x="397" y="625"/>
                        <a:pt x="214" y="808"/>
                      </a:cubicBezTo>
                      <a:lnTo>
                        <a:pt x="1" y="2012"/>
                      </a:lnTo>
                      <a:cubicBezTo>
                        <a:pt x="138" y="2118"/>
                        <a:pt x="214" y="2149"/>
                        <a:pt x="321" y="2286"/>
                      </a:cubicBezTo>
                      <a:lnTo>
                        <a:pt x="1738" y="1905"/>
                      </a:lnTo>
                      <a:cubicBezTo>
                        <a:pt x="1920" y="1737"/>
                        <a:pt x="2027" y="1616"/>
                        <a:pt x="2210" y="1448"/>
                      </a:cubicBezTo>
                      <a:lnTo>
                        <a:pt x="2438" y="244"/>
                      </a:lnTo>
                      <a:cubicBezTo>
                        <a:pt x="2301" y="153"/>
                        <a:pt x="2225" y="92"/>
                        <a:pt x="2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2463746" y="1460741"/>
                  <a:ext cx="74633" cy="69034"/>
                </a:xfrm>
                <a:custGeom>
                  <a:avLst/>
                  <a:gdLst/>
                  <a:ahLst/>
                  <a:cxnLst/>
                  <a:rect l="l" t="t" r="r" b="b"/>
                  <a:pathLst>
                    <a:path w="2439" h="2256" extrusionOk="0">
                      <a:moveTo>
                        <a:pt x="2088" y="1"/>
                      </a:moveTo>
                      <a:lnTo>
                        <a:pt x="701" y="366"/>
                      </a:lnTo>
                      <a:cubicBezTo>
                        <a:pt x="518" y="534"/>
                        <a:pt x="412" y="656"/>
                        <a:pt x="229" y="823"/>
                      </a:cubicBezTo>
                      <a:lnTo>
                        <a:pt x="0" y="2027"/>
                      </a:lnTo>
                      <a:cubicBezTo>
                        <a:pt x="138" y="2118"/>
                        <a:pt x="214" y="2179"/>
                        <a:pt x="336" y="2256"/>
                      </a:cubicBezTo>
                      <a:lnTo>
                        <a:pt x="1737" y="1890"/>
                      </a:lnTo>
                      <a:cubicBezTo>
                        <a:pt x="1920" y="1722"/>
                        <a:pt x="2012" y="1600"/>
                        <a:pt x="2210" y="1433"/>
                      </a:cubicBezTo>
                      <a:lnTo>
                        <a:pt x="2438" y="260"/>
                      </a:lnTo>
                      <a:cubicBezTo>
                        <a:pt x="2301" y="153"/>
                        <a:pt x="2225" y="107"/>
                        <a:pt x="20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2393336" y="1479407"/>
                  <a:ext cx="74633" cy="69952"/>
                </a:xfrm>
                <a:custGeom>
                  <a:avLst/>
                  <a:gdLst/>
                  <a:ahLst/>
                  <a:cxnLst/>
                  <a:rect l="l" t="t" r="r" b="b"/>
                  <a:pathLst>
                    <a:path w="2439" h="2286" extrusionOk="0">
                      <a:moveTo>
                        <a:pt x="2088" y="0"/>
                      </a:moveTo>
                      <a:lnTo>
                        <a:pt x="702" y="366"/>
                      </a:lnTo>
                      <a:cubicBezTo>
                        <a:pt x="504" y="533"/>
                        <a:pt x="412" y="655"/>
                        <a:pt x="229" y="823"/>
                      </a:cubicBezTo>
                      <a:lnTo>
                        <a:pt x="1" y="2026"/>
                      </a:lnTo>
                      <a:cubicBezTo>
                        <a:pt x="123" y="2118"/>
                        <a:pt x="199" y="2179"/>
                        <a:pt x="336" y="2285"/>
                      </a:cubicBezTo>
                      <a:lnTo>
                        <a:pt x="1722" y="1905"/>
                      </a:lnTo>
                      <a:cubicBezTo>
                        <a:pt x="1921" y="1737"/>
                        <a:pt x="2012" y="1630"/>
                        <a:pt x="2210" y="1447"/>
                      </a:cubicBezTo>
                      <a:lnTo>
                        <a:pt x="2439" y="259"/>
                      </a:lnTo>
                      <a:cubicBezTo>
                        <a:pt x="2301" y="152"/>
                        <a:pt x="2225" y="107"/>
                        <a:pt x="20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2322466" y="1497584"/>
                  <a:ext cx="74633" cy="69952"/>
                </a:xfrm>
                <a:custGeom>
                  <a:avLst/>
                  <a:gdLst/>
                  <a:ahLst/>
                  <a:cxnLst/>
                  <a:rect l="l" t="t" r="r" b="b"/>
                  <a:pathLst>
                    <a:path w="2439" h="2286" extrusionOk="0">
                      <a:moveTo>
                        <a:pt x="2104" y="0"/>
                      </a:moveTo>
                      <a:lnTo>
                        <a:pt x="687" y="381"/>
                      </a:lnTo>
                      <a:cubicBezTo>
                        <a:pt x="504" y="549"/>
                        <a:pt x="412" y="671"/>
                        <a:pt x="214" y="838"/>
                      </a:cubicBezTo>
                      <a:lnTo>
                        <a:pt x="1" y="2042"/>
                      </a:lnTo>
                      <a:cubicBezTo>
                        <a:pt x="138" y="2133"/>
                        <a:pt x="214" y="2194"/>
                        <a:pt x="336" y="2286"/>
                      </a:cubicBezTo>
                      <a:lnTo>
                        <a:pt x="1738" y="1905"/>
                      </a:lnTo>
                      <a:cubicBezTo>
                        <a:pt x="1936" y="1737"/>
                        <a:pt x="2027" y="1615"/>
                        <a:pt x="2210" y="1448"/>
                      </a:cubicBezTo>
                      <a:lnTo>
                        <a:pt x="2439" y="244"/>
                      </a:lnTo>
                      <a:cubicBezTo>
                        <a:pt x="2317" y="153"/>
                        <a:pt x="2241" y="92"/>
                        <a:pt x="2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2382167" y="1539077"/>
                  <a:ext cx="74603" cy="69493"/>
                </a:xfrm>
                <a:custGeom>
                  <a:avLst/>
                  <a:gdLst/>
                  <a:ahLst/>
                  <a:cxnLst/>
                  <a:rect l="l" t="t" r="r" b="b"/>
                  <a:pathLst>
                    <a:path w="2438" h="2271" extrusionOk="0">
                      <a:moveTo>
                        <a:pt x="2087" y="0"/>
                      </a:moveTo>
                      <a:lnTo>
                        <a:pt x="701" y="381"/>
                      </a:lnTo>
                      <a:cubicBezTo>
                        <a:pt x="518" y="549"/>
                        <a:pt x="412" y="671"/>
                        <a:pt x="229" y="838"/>
                      </a:cubicBezTo>
                      <a:lnTo>
                        <a:pt x="0" y="2011"/>
                      </a:lnTo>
                      <a:cubicBezTo>
                        <a:pt x="137" y="2103"/>
                        <a:pt x="213" y="2148"/>
                        <a:pt x="335" y="2270"/>
                      </a:cubicBezTo>
                      <a:lnTo>
                        <a:pt x="1737" y="1889"/>
                      </a:lnTo>
                      <a:cubicBezTo>
                        <a:pt x="1920" y="1707"/>
                        <a:pt x="2011" y="1600"/>
                        <a:pt x="2209" y="1432"/>
                      </a:cubicBezTo>
                      <a:lnTo>
                        <a:pt x="2438" y="244"/>
                      </a:lnTo>
                      <a:cubicBezTo>
                        <a:pt x="2301" y="153"/>
                        <a:pt x="2225" y="92"/>
                        <a:pt x="20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2451629" y="1520901"/>
                  <a:ext cx="74633" cy="69493"/>
                </a:xfrm>
                <a:custGeom>
                  <a:avLst/>
                  <a:gdLst/>
                  <a:ahLst/>
                  <a:cxnLst/>
                  <a:rect l="l" t="t" r="r" b="b"/>
                  <a:pathLst>
                    <a:path w="2439" h="2271" extrusionOk="0">
                      <a:moveTo>
                        <a:pt x="2088" y="0"/>
                      </a:moveTo>
                      <a:lnTo>
                        <a:pt x="701" y="366"/>
                      </a:lnTo>
                      <a:cubicBezTo>
                        <a:pt x="503" y="533"/>
                        <a:pt x="412" y="655"/>
                        <a:pt x="229" y="823"/>
                      </a:cubicBezTo>
                      <a:lnTo>
                        <a:pt x="0" y="1996"/>
                      </a:lnTo>
                      <a:cubicBezTo>
                        <a:pt x="122" y="2103"/>
                        <a:pt x="198" y="2148"/>
                        <a:pt x="336" y="2270"/>
                      </a:cubicBezTo>
                      <a:lnTo>
                        <a:pt x="1722" y="1889"/>
                      </a:lnTo>
                      <a:cubicBezTo>
                        <a:pt x="1920" y="1722"/>
                        <a:pt x="2011" y="1600"/>
                        <a:pt x="2210" y="1432"/>
                      </a:cubicBezTo>
                      <a:lnTo>
                        <a:pt x="2438" y="244"/>
                      </a:lnTo>
                      <a:cubicBezTo>
                        <a:pt x="2301" y="152"/>
                        <a:pt x="2225" y="91"/>
                        <a:pt x="20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2312215" y="1557713"/>
                  <a:ext cx="74633" cy="69493"/>
                </a:xfrm>
                <a:custGeom>
                  <a:avLst/>
                  <a:gdLst/>
                  <a:ahLst/>
                  <a:cxnLst/>
                  <a:rect l="l" t="t" r="r" b="b"/>
                  <a:pathLst>
                    <a:path w="2439" h="2271" extrusionOk="0">
                      <a:moveTo>
                        <a:pt x="2088" y="1"/>
                      </a:moveTo>
                      <a:lnTo>
                        <a:pt x="686" y="382"/>
                      </a:lnTo>
                      <a:cubicBezTo>
                        <a:pt x="488" y="549"/>
                        <a:pt x="397" y="671"/>
                        <a:pt x="214" y="839"/>
                      </a:cubicBezTo>
                      <a:lnTo>
                        <a:pt x="1" y="2012"/>
                      </a:lnTo>
                      <a:cubicBezTo>
                        <a:pt x="138" y="2118"/>
                        <a:pt x="214" y="2164"/>
                        <a:pt x="336" y="2271"/>
                      </a:cubicBezTo>
                      <a:lnTo>
                        <a:pt x="1738" y="1890"/>
                      </a:lnTo>
                      <a:cubicBezTo>
                        <a:pt x="1920" y="1707"/>
                        <a:pt x="2012" y="1600"/>
                        <a:pt x="2210" y="1433"/>
                      </a:cubicBezTo>
                      <a:lnTo>
                        <a:pt x="2439" y="244"/>
                      </a:lnTo>
                      <a:cubicBezTo>
                        <a:pt x="2301" y="153"/>
                        <a:pt x="2225" y="92"/>
                        <a:pt x="20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2440888" y="1578704"/>
                  <a:ext cx="74633" cy="68544"/>
                </a:xfrm>
                <a:custGeom>
                  <a:avLst/>
                  <a:gdLst/>
                  <a:ahLst/>
                  <a:cxnLst/>
                  <a:rect l="l" t="t" r="r" b="b"/>
                  <a:pathLst>
                    <a:path w="2439" h="2240" extrusionOk="0">
                      <a:moveTo>
                        <a:pt x="2103" y="0"/>
                      </a:moveTo>
                      <a:lnTo>
                        <a:pt x="702" y="381"/>
                      </a:lnTo>
                      <a:cubicBezTo>
                        <a:pt x="519" y="549"/>
                        <a:pt x="427" y="671"/>
                        <a:pt x="229" y="838"/>
                      </a:cubicBezTo>
                      <a:lnTo>
                        <a:pt x="1" y="2011"/>
                      </a:lnTo>
                      <a:cubicBezTo>
                        <a:pt x="138" y="2118"/>
                        <a:pt x="214" y="2164"/>
                        <a:pt x="367" y="2240"/>
                      </a:cubicBezTo>
                      <a:lnTo>
                        <a:pt x="1738" y="1859"/>
                      </a:lnTo>
                      <a:cubicBezTo>
                        <a:pt x="1921" y="1691"/>
                        <a:pt x="2027" y="1570"/>
                        <a:pt x="2210" y="1402"/>
                      </a:cubicBezTo>
                      <a:lnTo>
                        <a:pt x="2439" y="229"/>
                      </a:lnTo>
                      <a:cubicBezTo>
                        <a:pt x="2302" y="153"/>
                        <a:pt x="2225" y="92"/>
                        <a:pt x="2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2371426" y="1597799"/>
                  <a:ext cx="74174" cy="69034"/>
                </a:xfrm>
                <a:custGeom>
                  <a:avLst/>
                  <a:gdLst/>
                  <a:ahLst/>
                  <a:cxnLst/>
                  <a:rect l="l" t="t" r="r" b="b"/>
                  <a:pathLst>
                    <a:path w="2424" h="2256" extrusionOk="0">
                      <a:moveTo>
                        <a:pt x="2088" y="1"/>
                      </a:moveTo>
                      <a:lnTo>
                        <a:pt x="686" y="382"/>
                      </a:lnTo>
                      <a:cubicBezTo>
                        <a:pt x="504" y="549"/>
                        <a:pt x="412" y="671"/>
                        <a:pt x="214" y="839"/>
                      </a:cubicBezTo>
                      <a:lnTo>
                        <a:pt x="1" y="2027"/>
                      </a:lnTo>
                      <a:cubicBezTo>
                        <a:pt x="138" y="2119"/>
                        <a:pt x="214" y="2149"/>
                        <a:pt x="336" y="2256"/>
                      </a:cubicBezTo>
                      <a:lnTo>
                        <a:pt x="1722" y="1875"/>
                      </a:lnTo>
                      <a:cubicBezTo>
                        <a:pt x="1905" y="1692"/>
                        <a:pt x="2012" y="1585"/>
                        <a:pt x="2195" y="1418"/>
                      </a:cubicBezTo>
                      <a:lnTo>
                        <a:pt x="2423" y="229"/>
                      </a:lnTo>
                      <a:cubicBezTo>
                        <a:pt x="2286" y="153"/>
                        <a:pt x="2210" y="92"/>
                        <a:pt x="20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2301046" y="1616924"/>
                  <a:ext cx="74144" cy="69034"/>
                </a:xfrm>
                <a:custGeom>
                  <a:avLst/>
                  <a:gdLst/>
                  <a:ahLst/>
                  <a:cxnLst/>
                  <a:rect l="l" t="t" r="r" b="b"/>
                  <a:pathLst>
                    <a:path w="2423" h="2256" extrusionOk="0">
                      <a:moveTo>
                        <a:pt x="2072" y="1"/>
                      </a:moveTo>
                      <a:lnTo>
                        <a:pt x="686" y="382"/>
                      </a:lnTo>
                      <a:cubicBezTo>
                        <a:pt x="503" y="564"/>
                        <a:pt x="396" y="671"/>
                        <a:pt x="213" y="839"/>
                      </a:cubicBezTo>
                      <a:lnTo>
                        <a:pt x="0" y="2027"/>
                      </a:lnTo>
                      <a:cubicBezTo>
                        <a:pt x="137" y="2103"/>
                        <a:pt x="213" y="2164"/>
                        <a:pt x="351" y="2256"/>
                      </a:cubicBezTo>
                      <a:lnTo>
                        <a:pt x="1737" y="1875"/>
                      </a:lnTo>
                      <a:cubicBezTo>
                        <a:pt x="1920" y="1707"/>
                        <a:pt x="2026" y="1585"/>
                        <a:pt x="2209" y="1418"/>
                      </a:cubicBezTo>
                      <a:lnTo>
                        <a:pt x="2423" y="229"/>
                      </a:lnTo>
                      <a:cubicBezTo>
                        <a:pt x="2285" y="153"/>
                        <a:pt x="2209" y="107"/>
                        <a:pt x="2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2429719" y="1637915"/>
                  <a:ext cx="74144" cy="68544"/>
                </a:xfrm>
                <a:custGeom>
                  <a:avLst/>
                  <a:gdLst/>
                  <a:ahLst/>
                  <a:cxnLst/>
                  <a:rect l="l" t="t" r="r" b="b"/>
                  <a:pathLst>
                    <a:path w="2423" h="2240" extrusionOk="0">
                      <a:moveTo>
                        <a:pt x="2088" y="0"/>
                      </a:moveTo>
                      <a:lnTo>
                        <a:pt x="716" y="381"/>
                      </a:lnTo>
                      <a:cubicBezTo>
                        <a:pt x="518" y="564"/>
                        <a:pt x="427" y="671"/>
                        <a:pt x="229" y="838"/>
                      </a:cubicBezTo>
                      <a:lnTo>
                        <a:pt x="0" y="2011"/>
                      </a:lnTo>
                      <a:cubicBezTo>
                        <a:pt x="137" y="2088"/>
                        <a:pt x="214" y="2133"/>
                        <a:pt x="351" y="2240"/>
                      </a:cubicBezTo>
                      <a:lnTo>
                        <a:pt x="1722" y="1859"/>
                      </a:lnTo>
                      <a:cubicBezTo>
                        <a:pt x="1905" y="1661"/>
                        <a:pt x="2011" y="1570"/>
                        <a:pt x="2194" y="1402"/>
                      </a:cubicBezTo>
                      <a:lnTo>
                        <a:pt x="2423" y="229"/>
                      </a:lnTo>
                      <a:cubicBezTo>
                        <a:pt x="2286" y="137"/>
                        <a:pt x="2209" y="107"/>
                        <a:pt x="20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2360716" y="1656551"/>
                  <a:ext cx="73685" cy="68575"/>
                </a:xfrm>
                <a:custGeom>
                  <a:avLst/>
                  <a:gdLst/>
                  <a:ahLst/>
                  <a:cxnLst/>
                  <a:rect l="l" t="t" r="r" b="b"/>
                  <a:pathLst>
                    <a:path w="2408" h="2241" extrusionOk="0">
                      <a:moveTo>
                        <a:pt x="2072" y="1"/>
                      </a:moveTo>
                      <a:lnTo>
                        <a:pt x="686" y="382"/>
                      </a:lnTo>
                      <a:cubicBezTo>
                        <a:pt x="488" y="549"/>
                        <a:pt x="396" y="671"/>
                        <a:pt x="198" y="839"/>
                      </a:cubicBezTo>
                      <a:lnTo>
                        <a:pt x="0" y="2012"/>
                      </a:lnTo>
                      <a:cubicBezTo>
                        <a:pt x="122" y="2103"/>
                        <a:pt x="198" y="2164"/>
                        <a:pt x="320" y="2240"/>
                      </a:cubicBezTo>
                      <a:lnTo>
                        <a:pt x="1707" y="1859"/>
                      </a:lnTo>
                      <a:cubicBezTo>
                        <a:pt x="1905" y="1677"/>
                        <a:pt x="1996" y="1570"/>
                        <a:pt x="2179" y="1402"/>
                      </a:cubicBezTo>
                      <a:lnTo>
                        <a:pt x="2408" y="229"/>
                      </a:lnTo>
                      <a:cubicBezTo>
                        <a:pt x="2286" y="138"/>
                        <a:pt x="2210" y="107"/>
                        <a:pt x="2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2290765" y="1676135"/>
                  <a:ext cx="73715" cy="68116"/>
                </a:xfrm>
                <a:custGeom>
                  <a:avLst/>
                  <a:gdLst/>
                  <a:ahLst/>
                  <a:cxnLst/>
                  <a:rect l="l" t="t" r="r" b="b"/>
                  <a:pathLst>
                    <a:path w="2409" h="2226" extrusionOk="0">
                      <a:moveTo>
                        <a:pt x="2073" y="1"/>
                      </a:moveTo>
                      <a:lnTo>
                        <a:pt x="687" y="381"/>
                      </a:lnTo>
                      <a:cubicBezTo>
                        <a:pt x="488" y="549"/>
                        <a:pt x="397" y="656"/>
                        <a:pt x="199" y="839"/>
                      </a:cubicBezTo>
                      <a:lnTo>
                        <a:pt x="1" y="1996"/>
                      </a:lnTo>
                      <a:cubicBezTo>
                        <a:pt x="123" y="2088"/>
                        <a:pt x="199" y="2134"/>
                        <a:pt x="336" y="2225"/>
                      </a:cubicBezTo>
                      <a:lnTo>
                        <a:pt x="1723" y="1844"/>
                      </a:lnTo>
                      <a:cubicBezTo>
                        <a:pt x="1921" y="1677"/>
                        <a:pt x="2012" y="1555"/>
                        <a:pt x="2210" y="1387"/>
                      </a:cubicBezTo>
                      <a:lnTo>
                        <a:pt x="2408" y="229"/>
                      </a:lnTo>
                      <a:cubicBezTo>
                        <a:pt x="2286" y="122"/>
                        <a:pt x="2210" y="92"/>
                        <a:pt x="2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 name="Google Shape;779;p36"/>
              <p:cNvSpPr/>
              <p:nvPr/>
            </p:nvSpPr>
            <p:spPr>
              <a:xfrm>
                <a:off x="4060742" y="3520810"/>
                <a:ext cx="153331" cy="55396"/>
              </a:xfrm>
              <a:custGeom>
                <a:avLst/>
                <a:gdLst/>
                <a:ahLst/>
                <a:cxnLst/>
                <a:rect l="l" t="t" r="r" b="b"/>
                <a:pathLst>
                  <a:path w="2743" h="991" extrusionOk="0">
                    <a:moveTo>
                      <a:pt x="1402" y="0"/>
                    </a:moveTo>
                    <a:cubicBezTo>
                      <a:pt x="655" y="0"/>
                      <a:pt x="0" y="290"/>
                      <a:pt x="0" y="549"/>
                    </a:cubicBezTo>
                    <a:cubicBezTo>
                      <a:pt x="0" y="823"/>
                      <a:pt x="671" y="991"/>
                      <a:pt x="1402" y="991"/>
                    </a:cubicBezTo>
                    <a:cubicBezTo>
                      <a:pt x="2118" y="991"/>
                      <a:pt x="2743" y="838"/>
                      <a:pt x="2743" y="564"/>
                    </a:cubicBezTo>
                    <a:cubicBezTo>
                      <a:pt x="2743" y="305"/>
                      <a:pt x="2133" y="0"/>
                      <a:pt x="1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4080307" y="3304424"/>
                <a:ext cx="442945" cy="404430"/>
              </a:xfrm>
              <a:custGeom>
                <a:avLst/>
                <a:gdLst/>
                <a:ahLst/>
                <a:cxnLst/>
                <a:rect l="l" t="t" r="r" b="b"/>
                <a:pathLst>
                  <a:path w="7924" h="7235" extrusionOk="0">
                    <a:moveTo>
                      <a:pt x="6317" y="5519"/>
                    </a:moveTo>
                    <a:lnTo>
                      <a:pt x="6317" y="5519"/>
                    </a:lnTo>
                    <a:cubicBezTo>
                      <a:pt x="6294" y="5534"/>
                      <a:pt x="6271" y="5549"/>
                      <a:pt x="6247" y="5562"/>
                    </a:cubicBezTo>
                    <a:cubicBezTo>
                      <a:pt x="6271" y="5539"/>
                      <a:pt x="6304" y="5524"/>
                      <a:pt x="6317" y="5519"/>
                    </a:cubicBezTo>
                    <a:close/>
                    <a:moveTo>
                      <a:pt x="1134" y="0"/>
                    </a:moveTo>
                    <a:cubicBezTo>
                      <a:pt x="1117" y="0"/>
                      <a:pt x="1100" y="1"/>
                      <a:pt x="1082" y="1"/>
                    </a:cubicBezTo>
                    <a:cubicBezTo>
                      <a:pt x="976" y="1"/>
                      <a:pt x="839" y="32"/>
                      <a:pt x="702" y="47"/>
                    </a:cubicBezTo>
                    <a:cubicBezTo>
                      <a:pt x="321" y="93"/>
                      <a:pt x="31" y="397"/>
                      <a:pt x="31" y="809"/>
                    </a:cubicBezTo>
                    <a:cubicBezTo>
                      <a:pt x="1" y="2134"/>
                      <a:pt x="1" y="3445"/>
                      <a:pt x="168" y="4801"/>
                    </a:cubicBezTo>
                    <a:lnTo>
                      <a:pt x="168" y="4770"/>
                    </a:lnTo>
                    <a:cubicBezTo>
                      <a:pt x="184" y="4953"/>
                      <a:pt x="214" y="5151"/>
                      <a:pt x="260" y="5319"/>
                    </a:cubicBezTo>
                    <a:cubicBezTo>
                      <a:pt x="321" y="5501"/>
                      <a:pt x="397" y="5700"/>
                      <a:pt x="488" y="5867"/>
                    </a:cubicBezTo>
                    <a:cubicBezTo>
                      <a:pt x="702" y="6218"/>
                      <a:pt x="976" y="6461"/>
                      <a:pt x="1281" y="6705"/>
                    </a:cubicBezTo>
                    <a:cubicBezTo>
                      <a:pt x="1433" y="6827"/>
                      <a:pt x="1600" y="6903"/>
                      <a:pt x="1768" y="6979"/>
                    </a:cubicBezTo>
                    <a:cubicBezTo>
                      <a:pt x="1783" y="6979"/>
                      <a:pt x="1814" y="6995"/>
                      <a:pt x="1829" y="6995"/>
                    </a:cubicBezTo>
                    <a:cubicBezTo>
                      <a:pt x="1844" y="6995"/>
                      <a:pt x="1859" y="7010"/>
                      <a:pt x="1890" y="7010"/>
                    </a:cubicBezTo>
                    <a:cubicBezTo>
                      <a:pt x="1936" y="7025"/>
                      <a:pt x="1981" y="7025"/>
                      <a:pt x="2012" y="7056"/>
                    </a:cubicBezTo>
                    <a:cubicBezTo>
                      <a:pt x="2073" y="7071"/>
                      <a:pt x="2118" y="7071"/>
                      <a:pt x="2149" y="7086"/>
                    </a:cubicBezTo>
                    <a:cubicBezTo>
                      <a:pt x="2164" y="7086"/>
                      <a:pt x="2195" y="7101"/>
                      <a:pt x="2240" y="7101"/>
                    </a:cubicBezTo>
                    <a:lnTo>
                      <a:pt x="2286" y="7101"/>
                    </a:lnTo>
                    <a:cubicBezTo>
                      <a:pt x="2318" y="7110"/>
                      <a:pt x="2317" y="7113"/>
                      <a:pt x="2307" y="7113"/>
                    </a:cubicBezTo>
                    <a:cubicBezTo>
                      <a:pt x="2297" y="7113"/>
                      <a:pt x="2277" y="7110"/>
                      <a:pt x="2274" y="7110"/>
                    </a:cubicBezTo>
                    <a:cubicBezTo>
                      <a:pt x="2270" y="7110"/>
                      <a:pt x="2292" y="7114"/>
                      <a:pt x="2393" y="7132"/>
                    </a:cubicBezTo>
                    <a:cubicBezTo>
                      <a:pt x="2667" y="7147"/>
                      <a:pt x="2621" y="7177"/>
                      <a:pt x="3276" y="7223"/>
                    </a:cubicBezTo>
                    <a:cubicBezTo>
                      <a:pt x="3438" y="7231"/>
                      <a:pt x="3650" y="7235"/>
                      <a:pt x="3890" y="7235"/>
                    </a:cubicBezTo>
                    <a:cubicBezTo>
                      <a:pt x="4580" y="7235"/>
                      <a:pt x="5500" y="7203"/>
                      <a:pt x="6110" y="7147"/>
                    </a:cubicBezTo>
                    <a:cubicBezTo>
                      <a:pt x="6171" y="7147"/>
                      <a:pt x="6232" y="7132"/>
                      <a:pt x="6278" y="7132"/>
                    </a:cubicBezTo>
                    <a:cubicBezTo>
                      <a:pt x="6385" y="7101"/>
                      <a:pt x="6476" y="7086"/>
                      <a:pt x="6552" y="7071"/>
                    </a:cubicBezTo>
                    <a:lnTo>
                      <a:pt x="6583" y="7071"/>
                    </a:lnTo>
                    <a:cubicBezTo>
                      <a:pt x="6613" y="7071"/>
                      <a:pt x="6765" y="7010"/>
                      <a:pt x="6964" y="6903"/>
                    </a:cubicBezTo>
                    <a:cubicBezTo>
                      <a:pt x="7299" y="6720"/>
                      <a:pt x="7710" y="6385"/>
                      <a:pt x="7923" y="5837"/>
                    </a:cubicBezTo>
                    <a:cubicBezTo>
                      <a:pt x="7847" y="5760"/>
                      <a:pt x="7832" y="5639"/>
                      <a:pt x="7756" y="5578"/>
                    </a:cubicBezTo>
                    <a:cubicBezTo>
                      <a:pt x="7771" y="5532"/>
                      <a:pt x="7802" y="5471"/>
                      <a:pt x="7832" y="5395"/>
                    </a:cubicBezTo>
                    <a:cubicBezTo>
                      <a:pt x="7862" y="5303"/>
                      <a:pt x="7832" y="5182"/>
                      <a:pt x="7756" y="5136"/>
                    </a:cubicBezTo>
                    <a:cubicBezTo>
                      <a:pt x="7725" y="5105"/>
                      <a:pt x="7710" y="5105"/>
                      <a:pt x="7695" y="5090"/>
                    </a:cubicBezTo>
                    <a:cubicBezTo>
                      <a:pt x="7681" y="5086"/>
                      <a:pt x="7669" y="5084"/>
                      <a:pt x="7659" y="5084"/>
                    </a:cubicBezTo>
                    <a:cubicBezTo>
                      <a:pt x="7633" y="5084"/>
                      <a:pt x="7614" y="5095"/>
                      <a:pt x="7603" y="5105"/>
                    </a:cubicBezTo>
                    <a:cubicBezTo>
                      <a:pt x="7603" y="5075"/>
                      <a:pt x="7619" y="5014"/>
                      <a:pt x="7619" y="4953"/>
                    </a:cubicBezTo>
                    <a:cubicBezTo>
                      <a:pt x="7619" y="4877"/>
                      <a:pt x="7603" y="4831"/>
                      <a:pt x="7542" y="4785"/>
                    </a:cubicBezTo>
                    <a:cubicBezTo>
                      <a:pt x="7497" y="4770"/>
                      <a:pt x="7466" y="4755"/>
                      <a:pt x="7405" y="4755"/>
                    </a:cubicBezTo>
                    <a:cubicBezTo>
                      <a:pt x="7314" y="4755"/>
                      <a:pt x="7238" y="4831"/>
                      <a:pt x="7192" y="4907"/>
                    </a:cubicBezTo>
                    <a:cubicBezTo>
                      <a:pt x="7177" y="4846"/>
                      <a:pt x="7162" y="4801"/>
                      <a:pt x="7101" y="4770"/>
                    </a:cubicBezTo>
                    <a:cubicBezTo>
                      <a:pt x="7085" y="4755"/>
                      <a:pt x="7040" y="4724"/>
                      <a:pt x="7009" y="4724"/>
                    </a:cubicBezTo>
                    <a:cubicBezTo>
                      <a:pt x="7003" y="4724"/>
                      <a:pt x="6997" y="4723"/>
                      <a:pt x="6991" y="4723"/>
                    </a:cubicBezTo>
                    <a:cubicBezTo>
                      <a:pt x="6869" y="4723"/>
                      <a:pt x="6839" y="4867"/>
                      <a:pt x="6781" y="4983"/>
                    </a:cubicBezTo>
                    <a:cubicBezTo>
                      <a:pt x="6662" y="5208"/>
                      <a:pt x="6508" y="5388"/>
                      <a:pt x="6330" y="5511"/>
                    </a:cubicBezTo>
                    <a:lnTo>
                      <a:pt x="6330" y="5511"/>
                    </a:lnTo>
                    <a:cubicBezTo>
                      <a:pt x="6477" y="5364"/>
                      <a:pt x="6506" y="5332"/>
                      <a:pt x="6476" y="5227"/>
                    </a:cubicBezTo>
                    <a:cubicBezTo>
                      <a:pt x="6461" y="5166"/>
                      <a:pt x="6430" y="5136"/>
                      <a:pt x="6400" y="5105"/>
                    </a:cubicBezTo>
                    <a:cubicBezTo>
                      <a:pt x="6362" y="5087"/>
                      <a:pt x="6319" y="5073"/>
                      <a:pt x="6273" y="5073"/>
                    </a:cubicBezTo>
                    <a:cubicBezTo>
                      <a:pt x="6245" y="5073"/>
                      <a:pt x="6216" y="5078"/>
                      <a:pt x="6186" y="5090"/>
                    </a:cubicBezTo>
                    <a:cubicBezTo>
                      <a:pt x="6171" y="5090"/>
                      <a:pt x="5729" y="5258"/>
                      <a:pt x="5364" y="5623"/>
                    </a:cubicBezTo>
                    <a:cubicBezTo>
                      <a:pt x="4663" y="5608"/>
                      <a:pt x="3871" y="5623"/>
                      <a:pt x="3444" y="5562"/>
                    </a:cubicBezTo>
                    <a:cubicBezTo>
                      <a:pt x="2880" y="5471"/>
                      <a:pt x="2911" y="5486"/>
                      <a:pt x="2682" y="5441"/>
                    </a:cubicBezTo>
                    <a:cubicBezTo>
                      <a:pt x="2588" y="5423"/>
                      <a:pt x="2566" y="5419"/>
                      <a:pt x="2571" y="5419"/>
                    </a:cubicBezTo>
                    <a:cubicBezTo>
                      <a:pt x="2574" y="5419"/>
                      <a:pt x="2594" y="5421"/>
                      <a:pt x="2605" y="5421"/>
                    </a:cubicBezTo>
                    <a:cubicBezTo>
                      <a:pt x="2616" y="5421"/>
                      <a:pt x="2618" y="5419"/>
                      <a:pt x="2591" y="5410"/>
                    </a:cubicBezTo>
                    <a:cubicBezTo>
                      <a:pt x="2545" y="5402"/>
                      <a:pt x="2545" y="5402"/>
                      <a:pt x="2549" y="5402"/>
                    </a:cubicBezTo>
                    <a:cubicBezTo>
                      <a:pt x="2553" y="5402"/>
                      <a:pt x="2560" y="5402"/>
                      <a:pt x="2530" y="5395"/>
                    </a:cubicBezTo>
                    <a:cubicBezTo>
                      <a:pt x="2515" y="5395"/>
                      <a:pt x="2499" y="5380"/>
                      <a:pt x="2499" y="5380"/>
                    </a:cubicBezTo>
                    <a:cubicBezTo>
                      <a:pt x="2469" y="5380"/>
                      <a:pt x="2454" y="5364"/>
                      <a:pt x="2423" y="5334"/>
                    </a:cubicBezTo>
                    <a:cubicBezTo>
                      <a:pt x="2362" y="5319"/>
                      <a:pt x="2317" y="5288"/>
                      <a:pt x="2286" y="5242"/>
                    </a:cubicBezTo>
                    <a:cubicBezTo>
                      <a:pt x="2210" y="5166"/>
                      <a:pt x="2134" y="5090"/>
                      <a:pt x="2088" y="4999"/>
                    </a:cubicBezTo>
                    <a:cubicBezTo>
                      <a:pt x="2058" y="4938"/>
                      <a:pt x="2058" y="4877"/>
                      <a:pt x="2058" y="4801"/>
                    </a:cubicBezTo>
                    <a:lnTo>
                      <a:pt x="2058" y="4755"/>
                    </a:lnTo>
                    <a:lnTo>
                      <a:pt x="2058" y="4694"/>
                    </a:lnTo>
                    <a:lnTo>
                      <a:pt x="2058" y="4572"/>
                    </a:lnTo>
                    <a:lnTo>
                      <a:pt x="2058" y="4389"/>
                    </a:lnTo>
                    <a:cubicBezTo>
                      <a:pt x="2012" y="3460"/>
                      <a:pt x="2088" y="2287"/>
                      <a:pt x="2210" y="1205"/>
                    </a:cubicBezTo>
                    <a:cubicBezTo>
                      <a:pt x="2284" y="552"/>
                      <a:pt x="1780" y="0"/>
                      <a:pt x="1134" y="0"/>
                    </a:cubicBezTo>
                    <a:close/>
                  </a:path>
                </a:pathLst>
              </a:custGeom>
              <a:solidFill>
                <a:srgbClr val="F8B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4060742" y="3246569"/>
                <a:ext cx="172952" cy="307501"/>
              </a:xfrm>
              <a:custGeom>
                <a:avLst/>
                <a:gdLst/>
                <a:ahLst/>
                <a:cxnLst/>
                <a:rect l="l" t="t" r="r" b="b"/>
                <a:pathLst>
                  <a:path w="3094" h="5501" extrusionOk="0">
                    <a:moveTo>
                      <a:pt x="1585" y="0"/>
                    </a:moveTo>
                    <a:cubicBezTo>
                      <a:pt x="914" y="0"/>
                      <a:pt x="31" y="244"/>
                      <a:pt x="0" y="5500"/>
                    </a:cubicBezTo>
                    <a:cubicBezTo>
                      <a:pt x="325" y="5185"/>
                      <a:pt x="1002" y="4930"/>
                      <a:pt x="1618" y="4930"/>
                    </a:cubicBezTo>
                    <a:cubicBezTo>
                      <a:pt x="2072" y="4930"/>
                      <a:pt x="2492" y="5069"/>
                      <a:pt x="2712" y="5424"/>
                    </a:cubicBezTo>
                    <a:cubicBezTo>
                      <a:pt x="2849" y="2682"/>
                      <a:pt x="3093" y="16"/>
                      <a:pt x="1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4885143" y="3950898"/>
                <a:ext cx="468491" cy="462454"/>
              </a:xfrm>
              <a:custGeom>
                <a:avLst/>
                <a:gdLst/>
                <a:ahLst/>
                <a:cxnLst/>
                <a:rect l="l" t="t" r="r" b="b"/>
                <a:pathLst>
                  <a:path w="8381" h="8273" extrusionOk="0">
                    <a:moveTo>
                      <a:pt x="6095" y="0"/>
                    </a:moveTo>
                    <a:lnTo>
                      <a:pt x="1539" y="320"/>
                    </a:lnTo>
                    <a:lnTo>
                      <a:pt x="1" y="7512"/>
                    </a:lnTo>
                    <a:cubicBezTo>
                      <a:pt x="1" y="7512"/>
                      <a:pt x="1351" y="8273"/>
                      <a:pt x="3780" y="8273"/>
                    </a:cubicBezTo>
                    <a:cubicBezTo>
                      <a:pt x="5037" y="8273"/>
                      <a:pt x="6583" y="8069"/>
                      <a:pt x="8380" y="7451"/>
                    </a:cubicBezTo>
                    <a:cubicBezTo>
                      <a:pt x="7680" y="5470"/>
                      <a:pt x="6095" y="0"/>
                      <a:pt x="6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4579375" y="3469718"/>
                <a:ext cx="539203" cy="344674"/>
              </a:xfrm>
              <a:custGeom>
                <a:avLst/>
                <a:gdLst/>
                <a:ahLst/>
                <a:cxnLst/>
                <a:rect l="l" t="t" r="r" b="b"/>
                <a:pathLst>
                  <a:path w="9646" h="6166" extrusionOk="0">
                    <a:moveTo>
                      <a:pt x="946" y="0"/>
                    </a:moveTo>
                    <a:cubicBezTo>
                      <a:pt x="900" y="0"/>
                      <a:pt x="839" y="46"/>
                      <a:pt x="793" y="91"/>
                    </a:cubicBezTo>
                    <a:cubicBezTo>
                      <a:pt x="763" y="152"/>
                      <a:pt x="748" y="213"/>
                      <a:pt x="732" y="274"/>
                    </a:cubicBezTo>
                    <a:cubicBezTo>
                      <a:pt x="702" y="198"/>
                      <a:pt x="656" y="122"/>
                      <a:pt x="565" y="91"/>
                    </a:cubicBezTo>
                    <a:lnTo>
                      <a:pt x="519" y="91"/>
                    </a:lnTo>
                    <a:cubicBezTo>
                      <a:pt x="412" y="91"/>
                      <a:pt x="351" y="152"/>
                      <a:pt x="321" y="244"/>
                    </a:cubicBezTo>
                    <a:cubicBezTo>
                      <a:pt x="306" y="366"/>
                      <a:pt x="290" y="457"/>
                      <a:pt x="290" y="549"/>
                    </a:cubicBezTo>
                    <a:cubicBezTo>
                      <a:pt x="260" y="533"/>
                      <a:pt x="230" y="533"/>
                      <a:pt x="214" y="533"/>
                    </a:cubicBezTo>
                    <a:lnTo>
                      <a:pt x="184" y="533"/>
                    </a:lnTo>
                    <a:cubicBezTo>
                      <a:pt x="77" y="533"/>
                      <a:pt x="1" y="625"/>
                      <a:pt x="1" y="731"/>
                    </a:cubicBezTo>
                    <a:cubicBezTo>
                      <a:pt x="1" y="1219"/>
                      <a:pt x="230" y="1615"/>
                      <a:pt x="443" y="1844"/>
                    </a:cubicBezTo>
                    <a:cubicBezTo>
                      <a:pt x="458" y="1874"/>
                      <a:pt x="534" y="2026"/>
                      <a:pt x="687" y="2194"/>
                    </a:cubicBezTo>
                    <a:cubicBezTo>
                      <a:pt x="885" y="2743"/>
                      <a:pt x="1875" y="5333"/>
                      <a:pt x="3124" y="5576"/>
                    </a:cubicBezTo>
                    <a:cubicBezTo>
                      <a:pt x="3246" y="5637"/>
                      <a:pt x="3368" y="5683"/>
                      <a:pt x="3505" y="5698"/>
                    </a:cubicBezTo>
                    <a:lnTo>
                      <a:pt x="6141" y="6094"/>
                    </a:lnTo>
                    <a:cubicBezTo>
                      <a:pt x="6446" y="6142"/>
                      <a:pt x="6762" y="6166"/>
                      <a:pt x="7076" y="6166"/>
                    </a:cubicBezTo>
                    <a:cubicBezTo>
                      <a:pt x="7264" y="6166"/>
                      <a:pt x="7451" y="6157"/>
                      <a:pt x="7634" y="6140"/>
                    </a:cubicBezTo>
                    <a:cubicBezTo>
                      <a:pt x="8533" y="6079"/>
                      <a:pt x="9645" y="5759"/>
                      <a:pt x="9295" y="4708"/>
                    </a:cubicBezTo>
                    <a:cubicBezTo>
                      <a:pt x="9046" y="3912"/>
                      <a:pt x="7551" y="3701"/>
                      <a:pt x="6013" y="3701"/>
                    </a:cubicBezTo>
                    <a:cubicBezTo>
                      <a:pt x="5195" y="3701"/>
                      <a:pt x="4365" y="3761"/>
                      <a:pt x="3703" y="3824"/>
                    </a:cubicBezTo>
                    <a:lnTo>
                      <a:pt x="2256" y="2026"/>
                    </a:lnTo>
                    <a:cubicBezTo>
                      <a:pt x="2256" y="1371"/>
                      <a:pt x="1845" y="884"/>
                      <a:pt x="1814" y="838"/>
                    </a:cubicBezTo>
                    <a:cubicBezTo>
                      <a:pt x="1768" y="777"/>
                      <a:pt x="1692" y="762"/>
                      <a:pt x="1646" y="762"/>
                    </a:cubicBezTo>
                    <a:cubicBezTo>
                      <a:pt x="1601" y="762"/>
                      <a:pt x="1570" y="777"/>
                      <a:pt x="1525" y="808"/>
                    </a:cubicBezTo>
                    <a:cubicBezTo>
                      <a:pt x="1433" y="884"/>
                      <a:pt x="1433" y="1006"/>
                      <a:pt x="1509" y="1082"/>
                    </a:cubicBezTo>
                    <a:cubicBezTo>
                      <a:pt x="1509" y="1082"/>
                      <a:pt x="1646" y="1265"/>
                      <a:pt x="1738" y="1508"/>
                    </a:cubicBezTo>
                    <a:cubicBezTo>
                      <a:pt x="1525" y="1265"/>
                      <a:pt x="1281" y="838"/>
                      <a:pt x="1448" y="472"/>
                    </a:cubicBezTo>
                    <a:cubicBezTo>
                      <a:pt x="1494" y="381"/>
                      <a:pt x="1448" y="244"/>
                      <a:pt x="1326" y="213"/>
                    </a:cubicBezTo>
                    <a:cubicBezTo>
                      <a:pt x="1296" y="198"/>
                      <a:pt x="1281" y="198"/>
                      <a:pt x="1235" y="198"/>
                    </a:cubicBezTo>
                    <a:cubicBezTo>
                      <a:pt x="1220" y="198"/>
                      <a:pt x="1174" y="213"/>
                      <a:pt x="1159" y="213"/>
                    </a:cubicBezTo>
                    <a:cubicBezTo>
                      <a:pt x="1159" y="152"/>
                      <a:pt x="1128" y="76"/>
                      <a:pt x="1067" y="46"/>
                    </a:cubicBezTo>
                    <a:cubicBezTo>
                      <a:pt x="1037" y="15"/>
                      <a:pt x="991" y="0"/>
                      <a:pt x="946" y="0"/>
                    </a:cubicBezTo>
                    <a:close/>
                  </a:path>
                </a:pathLst>
              </a:custGeom>
              <a:solidFill>
                <a:srgbClr val="FF9E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4822145" y="3690296"/>
                <a:ext cx="45167" cy="112469"/>
              </a:xfrm>
              <a:custGeom>
                <a:avLst/>
                <a:gdLst/>
                <a:ahLst/>
                <a:cxnLst/>
                <a:rect l="l" t="t" r="r" b="b"/>
                <a:pathLst>
                  <a:path w="808" h="2012" extrusionOk="0">
                    <a:moveTo>
                      <a:pt x="808" y="0"/>
                    </a:moveTo>
                    <a:lnTo>
                      <a:pt x="0" y="1859"/>
                    </a:lnTo>
                    <a:lnTo>
                      <a:pt x="747" y="2011"/>
                    </a:lnTo>
                    <a:lnTo>
                      <a:pt x="8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4851939" y="3674030"/>
                <a:ext cx="318849" cy="174741"/>
              </a:xfrm>
              <a:custGeom>
                <a:avLst/>
                <a:gdLst/>
                <a:ahLst/>
                <a:cxnLst/>
                <a:rect l="l" t="t" r="r" b="b"/>
                <a:pathLst>
                  <a:path w="5704" h="3126" extrusionOk="0">
                    <a:moveTo>
                      <a:pt x="1821" y="0"/>
                    </a:moveTo>
                    <a:cubicBezTo>
                      <a:pt x="948" y="0"/>
                      <a:pt x="244" y="63"/>
                      <a:pt x="244" y="63"/>
                    </a:cubicBezTo>
                    <a:lnTo>
                      <a:pt x="0" y="3125"/>
                    </a:lnTo>
                    <a:cubicBezTo>
                      <a:pt x="0" y="3125"/>
                      <a:pt x="4251" y="2744"/>
                      <a:pt x="4967" y="1495"/>
                    </a:cubicBezTo>
                    <a:cubicBezTo>
                      <a:pt x="5704" y="221"/>
                      <a:pt x="3464" y="0"/>
                      <a:pt x="1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086995" y="3470110"/>
                <a:ext cx="171219" cy="169766"/>
              </a:xfrm>
              <a:custGeom>
                <a:avLst/>
                <a:gdLst/>
                <a:ahLst/>
                <a:cxnLst/>
                <a:rect l="l" t="t" r="r" b="b"/>
                <a:pathLst>
                  <a:path w="3063" h="3037" extrusionOk="0">
                    <a:moveTo>
                      <a:pt x="2220" y="1"/>
                    </a:moveTo>
                    <a:cubicBezTo>
                      <a:pt x="1731" y="1"/>
                      <a:pt x="1125" y="291"/>
                      <a:pt x="747" y="770"/>
                    </a:cubicBezTo>
                    <a:cubicBezTo>
                      <a:pt x="107" y="1639"/>
                      <a:pt x="1" y="2781"/>
                      <a:pt x="747" y="3025"/>
                    </a:cubicBezTo>
                    <a:cubicBezTo>
                      <a:pt x="768" y="3033"/>
                      <a:pt x="791" y="3037"/>
                      <a:pt x="816" y="3037"/>
                    </a:cubicBezTo>
                    <a:cubicBezTo>
                      <a:pt x="947" y="3037"/>
                      <a:pt x="1126" y="2937"/>
                      <a:pt x="1258" y="2937"/>
                    </a:cubicBezTo>
                    <a:cubicBezTo>
                      <a:pt x="1282" y="2937"/>
                      <a:pt x="1305" y="2941"/>
                      <a:pt x="1326" y="2949"/>
                    </a:cubicBezTo>
                    <a:cubicBezTo>
                      <a:pt x="1416" y="2987"/>
                      <a:pt x="1503" y="3005"/>
                      <a:pt x="1586" y="3005"/>
                    </a:cubicBezTo>
                    <a:cubicBezTo>
                      <a:pt x="2491" y="3005"/>
                      <a:pt x="3002" y="922"/>
                      <a:pt x="3002" y="922"/>
                    </a:cubicBezTo>
                    <a:cubicBezTo>
                      <a:pt x="3062" y="276"/>
                      <a:pt x="2696" y="1"/>
                      <a:pt x="22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050381" y="3401074"/>
                <a:ext cx="208224" cy="188101"/>
              </a:xfrm>
              <a:custGeom>
                <a:avLst/>
                <a:gdLst/>
                <a:ahLst/>
                <a:cxnLst/>
                <a:rect l="l" t="t" r="r" b="b"/>
                <a:pathLst>
                  <a:path w="3725" h="3365" extrusionOk="0">
                    <a:moveTo>
                      <a:pt x="1229" y="1"/>
                    </a:moveTo>
                    <a:cubicBezTo>
                      <a:pt x="723" y="1"/>
                      <a:pt x="309" y="277"/>
                      <a:pt x="107" y="817"/>
                    </a:cubicBezTo>
                    <a:cubicBezTo>
                      <a:pt x="16" y="1045"/>
                      <a:pt x="0" y="1274"/>
                      <a:pt x="31" y="1457"/>
                    </a:cubicBezTo>
                    <a:cubicBezTo>
                      <a:pt x="346" y="3240"/>
                      <a:pt x="1518" y="3364"/>
                      <a:pt x="1839" y="3364"/>
                    </a:cubicBezTo>
                    <a:cubicBezTo>
                      <a:pt x="1891" y="3364"/>
                      <a:pt x="1920" y="3361"/>
                      <a:pt x="1920" y="3361"/>
                    </a:cubicBezTo>
                    <a:cubicBezTo>
                      <a:pt x="1956" y="3363"/>
                      <a:pt x="1990" y="3364"/>
                      <a:pt x="2024" y="3364"/>
                    </a:cubicBezTo>
                    <a:cubicBezTo>
                      <a:pt x="3443" y="3364"/>
                      <a:pt x="3724" y="1542"/>
                      <a:pt x="2712" y="664"/>
                    </a:cubicBezTo>
                    <a:cubicBezTo>
                      <a:pt x="2203" y="219"/>
                      <a:pt x="1680" y="1"/>
                      <a:pt x="12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037580" y="3538698"/>
                <a:ext cx="155959" cy="182678"/>
              </a:xfrm>
              <a:custGeom>
                <a:avLst/>
                <a:gdLst/>
                <a:ahLst/>
                <a:cxnLst/>
                <a:rect l="l" t="t" r="r" b="b"/>
                <a:pathLst>
                  <a:path w="2790" h="3268" extrusionOk="0">
                    <a:moveTo>
                      <a:pt x="1098" y="0"/>
                    </a:moveTo>
                    <a:lnTo>
                      <a:pt x="199" y="1950"/>
                    </a:lnTo>
                    <a:cubicBezTo>
                      <a:pt x="1" y="2407"/>
                      <a:pt x="184" y="2956"/>
                      <a:pt x="656" y="3169"/>
                    </a:cubicBezTo>
                    <a:lnTo>
                      <a:pt x="687" y="3184"/>
                    </a:lnTo>
                    <a:cubicBezTo>
                      <a:pt x="808" y="3241"/>
                      <a:pt x="935" y="3268"/>
                      <a:pt x="1061" y="3268"/>
                    </a:cubicBezTo>
                    <a:cubicBezTo>
                      <a:pt x="1411" y="3268"/>
                      <a:pt x="1749" y="3063"/>
                      <a:pt x="1905" y="2727"/>
                    </a:cubicBezTo>
                    <a:lnTo>
                      <a:pt x="2789" y="792"/>
                    </a:lnTo>
                    <a:lnTo>
                      <a:pt x="1098" y="0"/>
                    </a:lnTo>
                    <a:close/>
                  </a:path>
                </a:pathLst>
              </a:custGeom>
              <a:solidFill>
                <a:srgbClr val="F8B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060611" y="3617907"/>
                <a:ext cx="85190" cy="15484"/>
              </a:xfrm>
              <a:custGeom>
                <a:avLst/>
                <a:gdLst/>
                <a:ahLst/>
                <a:cxnLst/>
                <a:rect l="l" t="t" r="r" b="b"/>
                <a:pathLst>
                  <a:path w="1524" h="277" extrusionOk="0">
                    <a:moveTo>
                      <a:pt x="0" y="0"/>
                    </a:moveTo>
                    <a:lnTo>
                      <a:pt x="0" y="31"/>
                    </a:lnTo>
                    <a:cubicBezTo>
                      <a:pt x="76" y="92"/>
                      <a:pt x="137" y="137"/>
                      <a:pt x="214" y="168"/>
                    </a:cubicBezTo>
                    <a:cubicBezTo>
                      <a:pt x="381" y="247"/>
                      <a:pt x="554" y="276"/>
                      <a:pt x="716" y="276"/>
                    </a:cubicBezTo>
                    <a:cubicBezTo>
                      <a:pt x="1143" y="276"/>
                      <a:pt x="1498" y="76"/>
                      <a:pt x="1509" y="76"/>
                    </a:cubicBezTo>
                    <a:cubicBezTo>
                      <a:pt x="1524" y="76"/>
                      <a:pt x="1524" y="46"/>
                      <a:pt x="1509" y="31"/>
                    </a:cubicBezTo>
                    <a:cubicBezTo>
                      <a:pt x="1509" y="15"/>
                      <a:pt x="1493" y="15"/>
                      <a:pt x="1463" y="15"/>
                    </a:cubicBezTo>
                    <a:cubicBezTo>
                      <a:pt x="1463" y="15"/>
                      <a:pt x="1119" y="207"/>
                      <a:pt x="705" y="207"/>
                    </a:cubicBezTo>
                    <a:cubicBezTo>
                      <a:pt x="491" y="207"/>
                      <a:pt x="259" y="156"/>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001805" y="3422316"/>
                <a:ext cx="236845" cy="207162"/>
              </a:xfrm>
              <a:custGeom>
                <a:avLst/>
                <a:gdLst/>
                <a:ahLst/>
                <a:cxnLst/>
                <a:rect l="l" t="t" r="r" b="b"/>
                <a:pathLst>
                  <a:path w="4237" h="3706" extrusionOk="0">
                    <a:moveTo>
                      <a:pt x="2186" y="0"/>
                    </a:moveTo>
                    <a:cubicBezTo>
                      <a:pt x="1857" y="0"/>
                      <a:pt x="1576" y="86"/>
                      <a:pt x="1433" y="223"/>
                    </a:cubicBezTo>
                    <a:cubicBezTo>
                      <a:pt x="1007" y="604"/>
                      <a:pt x="1" y="2951"/>
                      <a:pt x="1174" y="3560"/>
                    </a:cubicBezTo>
                    <a:cubicBezTo>
                      <a:pt x="1369" y="3662"/>
                      <a:pt x="1567" y="3705"/>
                      <a:pt x="1762" y="3705"/>
                    </a:cubicBezTo>
                    <a:cubicBezTo>
                      <a:pt x="2726" y="3705"/>
                      <a:pt x="3612" y="2661"/>
                      <a:pt x="3612" y="2661"/>
                    </a:cubicBezTo>
                    <a:cubicBezTo>
                      <a:pt x="3612" y="2661"/>
                      <a:pt x="4237" y="1884"/>
                      <a:pt x="3932" y="1153"/>
                    </a:cubicBezTo>
                    <a:cubicBezTo>
                      <a:pt x="3593" y="306"/>
                      <a:pt x="2806" y="0"/>
                      <a:pt x="2186" y="0"/>
                    </a:cubicBezTo>
                    <a:close/>
                  </a:path>
                </a:pathLst>
              </a:custGeom>
              <a:solidFill>
                <a:srgbClr val="F8B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4925167" y="3665589"/>
                <a:ext cx="391015" cy="464187"/>
              </a:xfrm>
              <a:custGeom>
                <a:avLst/>
                <a:gdLst/>
                <a:ahLst/>
                <a:cxnLst/>
                <a:rect l="l" t="t" r="r" b="b"/>
                <a:pathLst>
                  <a:path w="6995" h="8304" extrusionOk="0">
                    <a:moveTo>
                      <a:pt x="5135" y="0"/>
                    </a:moveTo>
                    <a:cubicBezTo>
                      <a:pt x="4770" y="686"/>
                      <a:pt x="4038" y="1158"/>
                      <a:pt x="3185" y="1158"/>
                    </a:cubicBezTo>
                    <a:cubicBezTo>
                      <a:pt x="2347" y="1158"/>
                      <a:pt x="1616" y="701"/>
                      <a:pt x="1265" y="46"/>
                    </a:cubicBezTo>
                    <a:lnTo>
                      <a:pt x="1113" y="77"/>
                    </a:lnTo>
                    <a:cubicBezTo>
                      <a:pt x="458" y="198"/>
                      <a:pt x="46" y="823"/>
                      <a:pt x="184" y="1448"/>
                    </a:cubicBezTo>
                    <a:lnTo>
                      <a:pt x="366" y="2286"/>
                    </a:lnTo>
                    <a:cubicBezTo>
                      <a:pt x="504" y="2910"/>
                      <a:pt x="564" y="3550"/>
                      <a:pt x="564" y="4175"/>
                    </a:cubicBezTo>
                    <a:lnTo>
                      <a:pt x="1" y="8304"/>
                    </a:lnTo>
                    <a:lnTo>
                      <a:pt x="1" y="8304"/>
                    </a:lnTo>
                    <a:lnTo>
                      <a:pt x="6994" y="8152"/>
                    </a:lnTo>
                    <a:lnTo>
                      <a:pt x="6705" y="1265"/>
                    </a:lnTo>
                    <a:cubicBezTo>
                      <a:pt x="6781" y="610"/>
                      <a:pt x="5775" y="77"/>
                      <a:pt x="5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4995041" y="3660446"/>
                <a:ext cx="215491" cy="69930"/>
              </a:xfrm>
              <a:custGeom>
                <a:avLst/>
                <a:gdLst/>
                <a:ahLst/>
                <a:cxnLst/>
                <a:rect l="l" t="t" r="r" b="b"/>
                <a:pathLst>
                  <a:path w="3855" h="1251" extrusionOk="0">
                    <a:moveTo>
                      <a:pt x="2240" y="1"/>
                    </a:moveTo>
                    <a:lnTo>
                      <a:pt x="990" y="16"/>
                    </a:lnTo>
                    <a:cubicBezTo>
                      <a:pt x="686" y="16"/>
                      <a:pt x="381" y="62"/>
                      <a:pt x="76" y="108"/>
                    </a:cubicBezTo>
                    <a:lnTo>
                      <a:pt x="0" y="138"/>
                    </a:lnTo>
                    <a:cubicBezTo>
                      <a:pt x="351" y="793"/>
                      <a:pt x="1082" y="1250"/>
                      <a:pt x="1920" y="1250"/>
                    </a:cubicBezTo>
                    <a:cubicBezTo>
                      <a:pt x="2773" y="1250"/>
                      <a:pt x="3520" y="778"/>
                      <a:pt x="3855" y="92"/>
                    </a:cubicBezTo>
                    <a:cubicBezTo>
                      <a:pt x="3382" y="31"/>
                      <a:pt x="2910" y="16"/>
                      <a:pt x="2438" y="1"/>
                    </a:cubicBezTo>
                    <a:close/>
                  </a:path>
                </a:pathLst>
              </a:custGeom>
              <a:solidFill>
                <a:srgbClr val="F8B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 name="Google Shape;793;p36"/>
              <p:cNvGrpSpPr/>
              <p:nvPr/>
            </p:nvGrpSpPr>
            <p:grpSpPr>
              <a:xfrm>
                <a:off x="5046971" y="3500016"/>
                <a:ext cx="61377" cy="69706"/>
                <a:chOff x="2710841" y="1668026"/>
                <a:chExt cx="33599" cy="38158"/>
              </a:xfrm>
            </p:grpSpPr>
            <p:sp>
              <p:nvSpPr>
                <p:cNvPr id="794" name="Google Shape;794;p36"/>
                <p:cNvSpPr/>
                <p:nvPr/>
              </p:nvSpPr>
              <p:spPr>
                <a:xfrm>
                  <a:off x="2710841" y="1674544"/>
                  <a:ext cx="19156" cy="21206"/>
                </a:xfrm>
                <a:custGeom>
                  <a:avLst/>
                  <a:gdLst/>
                  <a:ahLst/>
                  <a:cxnLst/>
                  <a:rect l="l" t="t" r="r" b="b"/>
                  <a:pathLst>
                    <a:path w="626" h="693" extrusionOk="0">
                      <a:moveTo>
                        <a:pt x="591" y="0"/>
                      </a:moveTo>
                      <a:cubicBezTo>
                        <a:pt x="578" y="0"/>
                        <a:pt x="564" y="7"/>
                        <a:pt x="564" y="7"/>
                      </a:cubicBezTo>
                      <a:lnTo>
                        <a:pt x="320" y="327"/>
                      </a:lnTo>
                      <a:cubicBezTo>
                        <a:pt x="296" y="322"/>
                        <a:pt x="265" y="317"/>
                        <a:pt x="232" y="317"/>
                      </a:cubicBezTo>
                      <a:cubicBezTo>
                        <a:pt x="160" y="317"/>
                        <a:pt x="82" y="340"/>
                        <a:pt x="61" y="433"/>
                      </a:cubicBezTo>
                      <a:cubicBezTo>
                        <a:pt x="0" y="555"/>
                        <a:pt x="168" y="662"/>
                        <a:pt x="244" y="692"/>
                      </a:cubicBezTo>
                      <a:lnTo>
                        <a:pt x="290" y="692"/>
                      </a:lnTo>
                      <a:cubicBezTo>
                        <a:pt x="290" y="692"/>
                        <a:pt x="305" y="692"/>
                        <a:pt x="305" y="677"/>
                      </a:cubicBezTo>
                      <a:cubicBezTo>
                        <a:pt x="305" y="677"/>
                        <a:pt x="305" y="662"/>
                        <a:pt x="290" y="662"/>
                      </a:cubicBezTo>
                      <a:cubicBezTo>
                        <a:pt x="290" y="662"/>
                        <a:pt x="61" y="555"/>
                        <a:pt x="92" y="433"/>
                      </a:cubicBezTo>
                      <a:cubicBezTo>
                        <a:pt x="124" y="361"/>
                        <a:pt x="186" y="344"/>
                        <a:pt x="244" y="344"/>
                      </a:cubicBezTo>
                      <a:cubicBezTo>
                        <a:pt x="296" y="344"/>
                        <a:pt x="345" y="357"/>
                        <a:pt x="366" y="357"/>
                      </a:cubicBezTo>
                      <a:lnTo>
                        <a:pt x="610" y="22"/>
                      </a:lnTo>
                      <a:cubicBezTo>
                        <a:pt x="625" y="22"/>
                        <a:pt x="610" y="7"/>
                        <a:pt x="610" y="7"/>
                      </a:cubicBezTo>
                      <a:cubicBezTo>
                        <a:pt x="605" y="2"/>
                        <a:pt x="598"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2714544" y="1668026"/>
                  <a:ext cx="6579" cy="5998"/>
                </a:xfrm>
                <a:custGeom>
                  <a:avLst/>
                  <a:gdLst/>
                  <a:ahLst/>
                  <a:cxnLst/>
                  <a:rect l="l" t="t" r="r" b="b"/>
                  <a:pathLst>
                    <a:path w="215" h="196" extrusionOk="0">
                      <a:moveTo>
                        <a:pt x="90" y="0"/>
                      </a:moveTo>
                      <a:cubicBezTo>
                        <a:pt x="43" y="0"/>
                        <a:pt x="3" y="27"/>
                        <a:pt x="17" y="83"/>
                      </a:cubicBezTo>
                      <a:cubicBezTo>
                        <a:pt x="0" y="157"/>
                        <a:pt x="60" y="196"/>
                        <a:pt x="118" y="196"/>
                      </a:cubicBezTo>
                      <a:cubicBezTo>
                        <a:pt x="167" y="196"/>
                        <a:pt x="215" y="169"/>
                        <a:pt x="215" y="113"/>
                      </a:cubicBezTo>
                      <a:cubicBezTo>
                        <a:pt x="215" y="39"/>
                        <a:pt x="147"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2737861" y="1676196"/>
                  <a:ext cx="6579" cy="6151"/>
                </a:xfrm>
                <a:custGeom>
                  <a:avLst/>
                  <a:gdLst/>
                  <a:ahLst/>
                  <a:cxnLst/>
                  <a:rect l="l" t="t" r="r" b="b"/>
                  <a:pathLst>
                    <a:path w="215" h="201" extrusionOk="0">
                      <a:moveTo>
                        <a:pt x="99" y="0"/>
                      </a:moveTo>
                      <a:cubicBezTo>
                        <a:pt x="48" y="0"/>
                        <a:pt x="2" y="31"/>
                        <a:pt x="16" y="90"/>
                      </a:cubicBezTo>
                      <a:cubicBezTo>
                        <a:pt x="0" y="162"/>
                        <a:pt x="56" y="201"/>
                        <a:pt x="113" y="201"/>
                      </a:cubicBezTo>
                      <a:cubicBezTo>
                        <a:pt x="163" y="201"/>
                        <a:pt x="214" y="170"/>
                        <a:pt x="214" y="105"/>
                      </a:cubicBezTo>
                      <a:cubicBezTo>
                        <a:pt x="214" y="35"/>
                        <a:pt x="154"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2718767" y="1697861"/>
                  <a:ext cx="17289" cy="8323"/>
                </a:xfrm>
                <a:custGeom>
                  <a:avLst/>
                  <a:gdLst/>
                  <a:ahLst/>
                  <a:cxnLst/>
                  <a:rect l="l" t="t" r="r" b="b"/>
                  <a:pathLst>
                    <a:path w="565" h="272" extrusionOk="0">
                      <a:moveTo>
                        <a:pt x="505" y="0"/>
                      </a:moveTo>
                      <a:cubicBezTo>
                        <a:pt x="493" y="0"/>
                        <a:pt x="479" y="11"/>
                        <a:pt x="458" y="22"/>
                      </a:cubicBezTo>
                      <a:cubicBezTo>
                        <a:pt x="424" y="123"/>
                        <a:pt x="316" y="183"/>
                        <a:pt x="200" y="183"/>
                      </a:cubicBezTo>
                      <a:cubicBezTo>
                        <a:pt x="159" y="183"/>
                        <a:pt x="117" y="175"/>
                        <a:pt x="77" y="159"/>
                      </a:cubicBezTo>
                      <a:cubicBezTo>
                        <a:pt x="72" y="155"/>
                        <a:pt x="68" y="153"/>
                        <a:pt x="63" y="153"/>
                      </a:cubicBezTo>
                      <a:cubicBezTo>
                        <a:pt x="53" y="153"/>
                        <a:pt x="42" y="163"/>
                        <a:pt x="31" y="174"/>
                      </a:cubicBezTo>
                      <a:cubicBezTo>
                        <a:pt x="1" y="205"/>
                        <a:pt x="31" y="220"/>
                        <a:pt x="46" y="235"/>
                      </a:cubicBezTo>
                      <a:cubicBezTo>
                        <a:pt x="96" y="260"/>
                        <a:pt x="149" y="271"/>
                        <a:pt x="201" y="271"/>
                      </a:cubicBezTo>
                      <a:cubicBezTo>
                        <a:pt x="342" y="271"/>
                        <a:pt x="478" y="190"/>
                        <a:pt x="534" y="68"/>
                      </a:cubicBezTo>
                      <a:cubicBezTo>
                        <a:pt x="564" y="37"/>
                        <a:pt x="534" y="22"/>
                        <a:pt x="519" y="7"/>
                      </a:cubicBezTo>
                      <a:cubicBezTo>
                        <a:pt x="514" y="2"/>
                        <a:pt x="51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36"/>
              <p:cNvSpPr/>
              <p:nvPr/>
            </p:nvSpPr>
            <p:spPr>
              <a:xfrm>
                <a:off x="5044400" y="3406832"/>
                <a:ext cx="210572" cy="155735"/>
              </a:xfrm>
              <a:custGeom>
                <a:avLst/>
                <a:gdLst/>
                <a:ahLst/>
                <a:cxnLst/>
                <a:rect l="l" t="t" r="r" b="b"/>
                <a:pathLst>
                  <a:path w="3767" h="2786" extrusionOk="0">
                    <a:moveTo>
                      <a:pt x="1679" y="1"/>
                    </a:moveTo>
                    <a:cubicBezTo>
                      <a:pt x="1070" y="1"/>
                      <a:pt x="432" y="430"/>
                      <a:pt x="1" y="1521"/>
                    </a:cubicBezTo>
                    <a:cubicBezTo>
                      <a:pt x="1" y="1521"/>
                      <a:pt x="1204" y="1597"/>
                      <a:pt x="3307" y="2786"/>
                    </a:cubicBezTo>
                    <a:cubicBezTo>
                      <a:pt x="3767" y="1378"/>
                      <a:pt x="2770" y="1"/>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107454" y="4809398"/>
                <a:ext cx="268316" cy="230864"/>
              </a:xfrm>
              <a:custGeom>
                <a:avLst/>
                <a:gdLst/>
                <a:ahLst/>
                <a:cxnLst/>
                <a:rect l="l" t="t" r="r" b="b"/>
                <a:pathLst>
                  <a:path w="4800" h="4130" extrusionOk="0">
                    <a:moveTo>
                      <a:pt x="4190" y="0"/>
                    </a:moveTo>
                    <a:lnTo>
                      <a:pt x="1524" y="107"/>
                    </a:lnTo>
                    <a:lnTo>
                      <a:pt x="1950" y="1783"/>
                    </a:lnTo>
                    <a:lnTo>
                      <a:pt x="1052" y="2087"/>
                    </a:lnTo>
                    <a:cubicBezTo>
                      <a:pt x="1021" y="2087"/>
                      <a:pt x="1006" y="2103"/>
                      <a:pt x="975" y="2103"/>
                    </a:cubicBezTo>
                    <a:cubicBezTo>
                      <a:pt x="0" y="2529"/>
                      <a:pt x="305" y="4129"/>
                      <a:pt x="1341" y="4129"/>
                    </a:cubicBezTo>
                    <a:lnTo>
                      <a:pt x="4114" y="4129"/>
                    </a:lnTo>
                    <a:cubicBezTo>
                      <a:pt x="4495" y="4129"/>
                      <a:pt x="4800" y="3763"/>
                      <a:pt x="4784" y="3352"/>
                    </a:cubicBezTo>
                    <a:cubicBezTo>
                      <a:pt x="4769" y="2941"/>
                      <a:pt x="4708" y="2560"/>
                      <a:pt x="4632" y="2179"/>
                    </a:cubicBezTo>
                    <a:lnTo>
                      <a:pt x="41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980563" y="3980693"/>
                <a:ext cx="574923" cy="628586"/>
              </a:xfrm>
              <a:custGeom>
                <a:avLst/>
                <a:gdLst/>
                <a:ahLst/>
                <a:cxnLst/>
                <a:rect l="l" t="t" r="r" b="b"/>
                <a:pathLst>
                  <a:path w="10285" h="11245" extrusionOk="0">
                    <a:moveTo>
                      <a:pt x="0" y="1"/>
                    </a:moveTo>
                    <a:lnTo>
                      <a:pt x="2560" y="11245"/>
                    </a:lnTo>
                    <a:lnTo>
                      <a:pt x="10284" y="11123"/>
                    </a:lnTo>
                    <a:lnTo>
                      <a:pt x="7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973743" y="3975606"/>
                <a:ext cx="589401" cy="639654"/>
              </a:xfrm>
              <a:custGeom>
                <a:avLst/>
                <a:gdLst/>
                <a:ahLst/>
                <a:cxnLst/>
                <a:rect l="l" t="t" r="r" b="b"/>
                <a:pathLst>
                  <a:path w="10544" h="11443" extrusionOk="0">
                    <a:moveTo>
                      <a:pt x="7969" y="214"/>
                    </a:moveTo>
                    <a:lnTo>
                      <a:pt x="10284" y="11107"/>
                    </a:lnTo>
                    <a:lnTo>
                      <a:pt x="2758" y="11214"/>
                    </a:lnTo>
                    <a:lnTo>
                      <a:pt x="244" y="214"/>
                    </a:lnTo>
                    <a:close/>
                    <a:moveTo>
                      <a:pt x="0" y="0"/>
                    </a:moveTo>
                    <a:lnTo>
                      <a:pt x="2606" y="11442"/>
                    </a:lnTo>
                    <a:lnTo>
                      <a:pt x="10543" y="11336"/>
                    </a:lnTo>
                    <a:lnTo>
                      <a:pt x="81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 name="Google Shape;802;p36"/>
              <p:cNvGrpSpPr/>
              <p:nvPr/>
            </p:nvGrpSpPr>
            <p:grpSpPr>
              <a:xfrm>
                <a:off x="5012034" y="3996009"/>
                <a:ext cx="513657" cy="597953"/>
                <a:chOff x="2691716" y="1939540"/>
                <a:chExt cx="281183" cy="327328"/>
              </a:xfrm>
            </p:grpSpPr>
            <p:sp>
              <p:nvSpPr>
                <p:cNvPr id="803" name="Google Shape;803;p36"/>
                <p:cNvSpPr/>
                <p:nvPr/>
              </p:nvSpPr>
              <p:spPr>
                <a:xfrm>
                  <a:off x="2837648" y="1939540"/>
                  <a:ext cx="77908" cy="53642"/>
                </a:xfrm>
                <a:custGeom>
                  <a:avLst/>
                  <a:gdLst/>
                  <a:ahLst/>
                  <a:cxnLst/>
                  <a:rect l="l" t="t" r="r" b="b"/>
                  <a:pathLst>
                    <a:path w="2546" h="1753" extrusionOk="0">
                      <a:moveTo>
                        <a:pt x="366" y="1"/>
                      </a:moveTo>
                      <a:cubicBezTo>
                        <a:pt x="214" y="108"/>
                        <a:pt x="138" y="184"/>
                        <a:pt x="1" y="321"/>
                      </a:cubicBezTo>
                      <a:lnTo>
                        <a:pt x="260" y="1418"/>
                      </a:lnTo>
                      <a:cubicBezTo>
                        <a:pt x="443" y="1555"/>
                        <a:pt x="564" y="1631"/>
                        <a:pt x="732" y="1753"/>
                      </a:cubicBezTo>
                      <a:lnTo>
                        <a:pt x="2179" y="1753"/>
                      </a:lnTo>
                      <a:cubicBezTo>
                        <a:pt x="2332" y="1616"/>
                        <a:pt x="2408" y="1555"/>
                        <a:pt x="2545" y="1418"/>
                      </a:cubicBezTo>
                      <a:lnTo>
                        <a:pt x="2317" y="321"/>
                      </a:lnTo>
                      <a:cubicBezTo>
                        <a:pt x="2118" y="184"/>
                        <a:pt x="2012" y="123"/>
                        <a:pt x="18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2764912" y="1939540"/>
                  <a:ext cx="78367" cy="53642"/>
                </a:xfrm>
                <a:custGeom>
                  <a:avLst/>
                  <a:gdLst/>
                  <a:ahLst/>
                  <a:cxnLst/>
                  <a:rect l="l" t="t" r="r" b="b"/>
                  <a:pathLst>
                    <a:path w="2561" h="1753" extrusionOk="0">
                      <a:moveTo>
                        <a:pt x="367" y="1"/>
                      </a:moveTo>
                      <a:cubicBezTo>
                        <a:pt x="214" y="108"/>
                        <a:pt x="138" y="184"/>
                        <a:pt x="1" y="321"/>
                      </a:cubicBezTo>
                      <a:lnTo>
                        <a:pt x="245" y="1448"/>
                      </a:lnTo>
                      <a:cubicBezTo>
                        <a:pt x="443" y="1555"/>
                        <a:pt x="549" y="1631"/>
                        <a:pt x="747" y="1753"/>
                      </a:cubicBezTo>
                      <a:lnTo>
                        <a:pt x="2195" y="1753"/>
                      </a:lnTo>
                      <a:cubicBezTo>
                        <a:pt x="2347" y="1616"/>
                        <a:pt x="2423" y="1555"/>
                        <a:pt x="2560" y="1418"/>
                      </a:cubicBezTo>
                      <a:lnTo>
                        <a:pt x="2301" y="321"/>
                      </a:lnTo>
                      <a:cubicBezTo>
                        <a:pt x="2119" y="184"/>
                        <a:pt x="1997" y="123"/>
                        <a:pt x="18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2691716" y="1939540"/>
                  <a:ext cx="78367" cy="54131"/>
                </a:xfrm>
                <a:custGeom>
                  <a:avLst/>
                  <a:gdLst/>
                  <a:ahLst/>
                  <a:cxnLst/>
                  <a:rect l="l" t="t" r="r" b="b"/>
                  <a:pathLst>
                    <a:path w="2561" h="1769" extrusionOk="0">
                      <a:moveTo>
                        <a:pt x="351" y="1"/>
                      </a:moveTo>
                      <a:cubicBezTo>
                        <a:pt x="199" y="108"/>
                        <a:pt x="123" y="184"/>
                        <a:pt x="1" y="321"/>
                      </a:cubicBezTo>
                      <a:lnTo>
                        <a:pt x="245" y="1448"/>
                      </a:lnTo>
                      <a:cubicBezTo>
                        <a:pt x="458" y="1570"/>
                        <a:pt x="565" y="1646"/>
                        <a:pt x="763" y="1768"/>
                      </a:cubicBezTo>
                      <a:lnTo>
                        <a:pt x="2210" y="1768"/>
                      </a:lnTo>
                      <a:cubicBezTo>
                        <a:pt x="2347" y="1631"/>
                        <a:pt x="2439" y="1570"/>
                        <a:pt x="2560" y="1448"/>
                      </a:cubicBezTo>
                      <a:lnTo>
                        <a:pt x="2317" y="321"/>
                      </a:lnTo>
                      <a:cubicBezTo>
                        <a:pt x="2134" y="199"/>
                        <a:pt x="2012" y="123"/>
                        <a:pt x="18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2850255" y="1994558"/>
                  <a:ext cx="77418" cy="53642"/>
                </a:xfrm>
                <a:custGeom>
                  <a:avLst/>
                  <a:gdLst/>
                  <a:ahLst/>
                  <a:cxnLst/>
                  <a:rect l="l" t="t" r="r" b="b"/>
                  <a:pathLst>
                    <a:path w="2530" h="1753" extrusionOk="0">
                      <a:moveTo>
                        <a:pt x="350" y="1"/>
                      </a:moveTo>
                      <a:cubicBezTo>
                        <a:pt x="198" y="138"/>
                        <a:pt x="122" y="199"/>
                        <a:pt x="0" y="336"/>
                      </a:cubicBezTo>
                      <a:lnTo>
                        <a:pt x="244" y="1433"/>
                      </a:lnTo>
                      <a:cubicBezTo>
                        <a:pt x="427" y="1570"/>
                        <a:pt x="549" y="1646"/>
                        <a:pt x="762" y="1753"/>
                      </a:cubicBezTo>
                      <a:lnTo>
                        <a:pt x="2179" y="1753"/>
                      </a:lnTo>
                      <a:cubicBezTo>
                        <a:pt x="2316" y="1631"/>
                        <a:pt x="2392" y="1570"/>
                        <a:pt x="2529" y="1433"/>
                      </a:cubicBezTo>
                      <a:lnTo>
                        <a:pt x="2301" y="336"/>
                      </a:lnTo>
                      <a:cubicBezTo>
                        <a:pt x="2103" y="199"/>
                        <a:pt x="1996" y="138"/>
                        <a:pt x="1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2777029" y="1995507"/>
                  <a:ext cx="78367" cy="53642"/>
                </a:xfrm>
                <a:custGeom>
                  <a:avLst/>
                  <a:gdLst/>
                  <a:ahLst/>
                  <a:cxnLst/>
                  <a:rect l="l" t="t" r="r" b="b"/>
                  <a:pathLst>
                    <a:path w="2561" h="1753" extrusionOk="0">
                      <a:moveTo>
                        <a:pt x="367" y="0"/>
                      </a:moveTo>
                      <a:cubicBezTo>
                        <a:pt x="214" y="107"/>
                        <a:pt x="138" y="183"/>
                        <a:pt x="1" y="320"/>
                      </a:cubicBezTo>
                      <a:lnTo>
                        <a:pt x="260" y="1417"/>
                      </a:lnTo>
                      <a:cubicBezTo>
                        <a:pt x="458" y="1554"/>
                        <a:pt x="565" y="1615"/>
                        <a:pt x="763" y="1752"/>
                      </a:cubicBezTo>
                      <a:lnTo>
                        <a:pt x="2210" y="1752"/>
                      </a:lnTo>
                      <a:cubicBezTo>
                        <a:pt x="2347" y="1615"/>
                        <a:pt x="2424" y="1554"/>
                        <a:pt x="2561" y="1417"/>
                      </a:cubicBezTo>
                      <a:lnTo>
                        <a:pt x="2317" y="320"/>
                      </a:lnTo>
                      <a:cubicBezTo>
                        <a:pt x="2119" y="183"/>
                        <a:pt x="2012" y="122"/>
                        <a:pt x="1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2704324" y="1995507"/>
                  <a:ext cx="78336" cy="53642"/>
                </a:xfrm>
                <a:custGeom>
                  <a:avLst/>
                  <a:gdLst/>
                  <a:ahLst/>
                  <a:cxnLst/>
                  <a:rect l="l" t="t" r="r" b="b"/>
                  <a:pathLst>
                    <a:path w="2560" h="1753" extrusionOk="0">
                      <a:moveTo>
                        <a:pt x="366" y="0"/>
                      </a:moveTo>
                      <a:cubicBezTo>
                        <a:pt x="213" y="107"/>
                        <a:pt x="137" y="183"/>
                        <a:pt x="0" y="320"/>
                      </a:cubicBezTo>
                      <a:lnTo>
                        <a:pt x="244" y="1417"/>
                      </a:lnTo>
                      <a:cubicBezTo>
                        <a:pt x="442" y="1554"/>
                        <a:pt x="549" y="1630"/>
                        <a:pt x="747" y="1752"/>
                      </a:cubicBezTo>
                      <a:lnTo>
                        <a:pt x="2194" y="1752"/>
                      </a:lnTo>
                      <a:cubicBezTo>
                        <a:pt x="2347" y="1615"/>
                        <a:pt x="2423" y="1554"/>
                        <a:pt x="2560" y="1417"/>
                      </a:cubicBezTo>
                      <a:lnTo>
                        <a:pt x="2301" y="320"/>
                      </a:lnTo>
                      <a:cubicBezTo>
                        <a:pt x="2118" y="183"/>
                        <a:pt x="1996" y="122"/>
                        <a:pt x="1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2861883" y="2049577"/>
                  <a:ext cx="76041" cy="53642"/>
                </a:xfrm>
                <a:custGeom>
                  <a:avLst/>
                  <a:gdLst/>
                  <a:ahLst/>
                  <a:cxnLst/>
                  <a:rect l="l" t="t" r="r" b="b"/>
                  <a:pathLst>
                    <a:path w="2485" h="1753" extrusionOk="0">
                      <a:moveTo>
                        <a:pt x="336" y="1"/>
                      </a:moveTo>
                      <a:cubicBezTo>
                        <a:pt x="199" y="138"/>
                        <a:pt x="123" y="183"/>
                        <a:pt x="1" y="320"/>
                      </a:cubicBezTo>
                      <a:lnTo>
                        <a:pt x="245" y="1433"/>
                      </a:lnTo>
                      <a:cubicBezTo>
                        <a:pt x="428" y="1555"/>
                        <a:pt x="549" y="1631"/>
                        <a:pt x="717" y="1753"/>
                      </a:cubicBezTo>
                      <a:lnTo>
                        <a:pt x="2149" y="1722"/>
                      </a:lnTo>
                      <a:cubicBezTo>
                        <a:pt x="2286" y="1600"/>
                        <a:pt x="2363" y="1539"/>
                        <a:pt x="2484" y="1402"/>
                      </a:cubicBezTo>
                      <a:lnTo>
                        <a:pt x="2256" y="320"/>
                      </a:lnTo>
                      <a:cubicBezTo>
                        <a:pt x="2073" y="183"/>
                        <a:pt x="1951" y="138"/>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2789636" y="2050036"/>
                  <a:ext cx="77877" cy="54131"/>
                </a:xfrm>
                <a:custGeom>
                  <a:avLst/>
                  <a:gdLst/>
                  <a:ahLst/>
                  <a:cxnLst/>
                  <a:rect l="l" t="t" r="r" b="b"/>
                  <a:pathLst>
                    <a:path w="2545" h="1769" extrusionOk="0">
                      <a:moveTo>
                        <a:pt x="351" y="1"/>
                      </a:moveTo>
                      <a:cubicBezTo>
                        <a:pt x="198" y="138"/>
                        <a:pt x="122" y="199"/>
                        <a:pt x="0" y="321"/>
                      </a:cubicBezTo>
                      <a:lnTo>
                        <a:pt x="244" y="1433"/>
                      </a:lnTo>
                      <a:cubicBezTo>
                        <a:pt x="427" y="1570"/>
                        <a:pt x="549" y="1646"/>
                        <a:pt x="777" y="1768"/>
                      </a:cubicBezTo>
                      <a:lnTo>
                        <a:pt x="2210" y="1753"/>
                      </a:lnTo>
                      <a:cubicBezTo>
                        <a:pt x="2331" y="1616"/>
                        <a:pt x="2408" y="1570"/>
                        <a:pt x="2545" y="1433"/>
                      </a:cubicBezTo>
                      <a:lnTo>
                        <a:pt x="2301" y="321"/>
                      </a:lnTo>
                      <a:cubicBezTo>
                        <a:pt x="2103" y="199"/>
                        <a:pt x="1996" y="138"/>
                        <a:pt x="1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2716441" y="2050526"/>
                  <a:ext cx="78336" cy="54560"/>
                </a:xfrm>
                <a:custGeom>
                  <a:avLst/>
                  <a:gdLst/>
                  <a:ahLst/>
                  <a:cxnLst/>
                  <a:rect l="l" t="t" r="r" b="b"/>
                  <a:pathLst>
                    <a:path w="2560" h="1783" extrusionOk="0">
                      <a:moveTo>
                        <a:pt x="366" y="0"/>
                      </a:moveTo>
                      <a:cubicBezTo>
                        <a:pt x="214" y="137"/>
                        <a:pt x="137" y="198"/>
                        <a:pt x="0" y="335"/>
                      </a:cubicBezTo>
                      <a:lnTo>
                        <a:pt x="259" y="1432"/>
                      </a:lnTo>
                      <a:cubicBezTo>
                        <a:pt x="457" y="1569"/>
                        <a:pt x="564" y="1630"/>
                        <a:pt x="762" y="1783"/>
                      </a:cubicBezTo>
                      <a:lnTo>
                        <a:pt x="2210" y="1752"/>
                      </a:lnTo>
                      <a:cubicBezTo>
                        <a:pt x="2347" y="1630"/>
                        <a:pt x="2423" y="1569"/>
                        <a:pt x="2560" y="1432"/>
                      </a:cubicBezTo>
                      <a:lnTo>
                        <a:pt x="2316" y="335"/>
                      </a:lnTo>
                      <a:cubicBezTo>
                        <a:pt x="2118" y="198"/>
                        <a:pt x="2011" y="137"/>
                        <a:pt x="18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2801754" y="2105055"/>
                  <a:ext cx="76500" cy="53642"/>
                </a:xfrm>
                <a:custGeom>
                  <a:avLst/>
                  <a:gdLst/>
                  <a:ahLst/>
                  <a:cxnLst/>
                  <a:rect l="l" t="t" r="r" b="b"/>
                  <a:pathLst>
                    <a:path w="2500" h="1753" extrusionOk="0">
                      <a:moveTo>
                        <a:pt x="1768" y="1"/>
                      </a:moveTo>
                      <a:lnTo>
                        <a:pt x="336" y="16"/>
                      </a:lnTo>
                      <a:cubicBezTo>
                        <a:pt x="214" y="153"/>
                        <a:pt x="138" y="199"/>
                        <a:pt x="1" y="336"/>
                      </a:cubicBezTo>
                      <a:lnTo>
                        <a:pt x="244" y="1418"/>
                      </a:lnTo>
                      <a:cubicBezTo>
                        <a:pt x="442" y="1555"/>
                        <a:pt x="549" y="1616"/>
                        <a:pt x="717" y="1753"/>
                      </a:cubicBezTo>
                      <a:lnTo>
                        <a:pt x="2149" y="1722"/>
                      </a:lnTo>
                      <a:cubicBezTo>
                        <a:pt x="2286" y="1585"/>
                        <a:pt x="2362" y="1539"/>
                        <a:pt x="2499" y="1402"/>
                      </a:cubicBezTo>
                      <a:lnTo>
                        <a:pt x="2271" y="321"/>
                      </a:lnTo>
                      <a:cubicBezTo>
                        <a:pt x="2073" y="183"/>
                        <a:pt x="1966" y="122"/>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2874031" y="2104137"/>
                  <a:ext cx="76010" cy="53642"/>
                </a:xfrm>
                <a:custGeom>
                  <a:avLst/>
                  <a:gdLst/>
                  <a:ahLst/>
                  <a:cxnLst/>
                  <a:rect l="l" t="t" r="r" b="b"/>
                  <a:pathLst>
                    <a:path w="2484" h="1753" extrusionOk="0">
                      <a:moveTo>
                        <a:pt x="1783" y="0"/>
                      </a:moveTo>
                      <a:lnTo>
                        <a:pt x="366" y="31"/>
                      </a:lnTo>
                      <a:cubicBezTo>
                        <a:pt x="213" y="152"/>
                        <a:pt x="137" y="213"/>
                        <a:pt x="0" y="351"/>
                      </a:cubicBezTo>
                      <a:lnTo>
                        <a:pt x="229" y="1432"/>
                      </a:lnTo>
                      <a:cubicBezTo>
                        <a:pt x="411" y="1554"/>
                        <a:pt x="518" y="1630"/>
                        <a:pt x="716" y="1752"/>
                      </a:cubicBezTo>
                      <a:lnTo>
                        <a:pt x="2148" y="1737"/>
                      </a:lnTo>
                      <a:cubicBezTo>
                        <a:pt x="2285" y="1600"/>
                        <a:pt x="2362" y="1554"/>
                        <a:pt x="2484" y="1417"/>
                      </a:cubicBezTo>
                      <a:lnTo>
                        <a:pt x="2270" y="335"/>
                      </a:lnTo>
                      <a:cubicBezTo>
                        <a:pt x="2087" y="198"/>
                        <a:pt x="1981" y="137"/>
                        <a:pt x="17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2729477" y="2105055"/>
                  <a:ext cx="77908" cy="53642"/>
                </a:xfrm>
                <a:custGeom>
                  <a:avLst/>
                  <a:gdLst/>
                  <a:ahLst/>
                  <a:cxnLst/>
                  <a:rect l="l" t="t" r="r" b="b"/>
                  <a:pathLst>
                    <a:path w="2546" h="1753" extrusionOk="0">
                      <a:moveTo>
                        <a:pt x="1814" y="1"/>
                      </a:moveTo>
                      <a:lnTo>
                        <a:pt x="351" y="16"/>
                      </a:lnTo>
                      <a:cubicBezTo>
                        <a:pt x="214" y="153"/>
                        <a:pt x="138" y="199"/>
                        <a:pt x="1" y="336"/>
                      </a:cubicBezTo>
                      <a:lnTo>
                        <a:pt x="245" y="1448"/>
                      </a:lnTo>
                      <a:cubicBezTo>
                        <a:pt x="443" y="1570"/>
                        <a:pt x="549" y="1631"/>
                        <a:pt x="763" y="1753"/>
                      </a:cubicBezTo>
                      <a:lnTo>
                        <a:pt x="2210" y="1722"/>
                      </a:lnTo>
                      <a:cubicBezTo>
                        <a:pt x="2347" y="1585"/>
                        <a:pt x="2423" y="1539"/>
                        <a:pt x="2545" y="1402"/>
                      </a:cubicBezTo>
                      <a:lnTo>
                        <a:pt x="2302" y="321"/>
                      </a:lnTo>
                      <a:cubicBezTo>
                        <a:pt x="2119" y="183"/>
                        <a:pt x="1997" y="122"/>
                        <a:pt x="18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2886149" y="2158666"/>
                  <a:ext cx="76010" cy="52724"/>
                </a:xfrm>
                <a:custGeom>
                  <a:avLst/>
                  <a:gdLst/>
                  <a:ahLst/>
                  <a:cxnLst/>
                  <a:rect l="l" t="t" r="r" b="b"/>
                  <a:pathLst>
                    <a:path w="2484" h="1723" extrusionOk="0">
                      <a:moveTo>
                        <a:pt x="1768" y="1"/>
                      </a:moveTo>
                      <a:lnTo>
                        <a:pt x="351" y="16"/>
                      </a:lnTo>
                      <a:cubicBezTo>
                        <a:pt x="214" y="153"/>
                        <a:pt x="137" y="199"/>
                        <a:pt x="0" y="336"/>
                      </a:cubicBezTo>
                      <a:lnTo>
                        <a:pt x="229" y="1418"/>
                      </a:lnTo>
                      <a:cubicBezTo>
                        <a:pt x="427" y="1540"/>
                        <a:pt x="518" y="1616"/>
                        <a:pt x="732" y="1722"/>
                      </a:cubicBezTo>
                      <a:lnTo>
                        <a:pt x="2133" y="1707"/>
                      </a:lnTo>
                      <a:cubicBezTo>
                        <a:pt x="2270" y="1570"/>
                        <a:pt x="2347" y="1524"/>
                        <a:pt x="2484" y="1387"/>
                      </a:cubicBezTo>
                      <a:lnTo>
                        <a:pt x="2255" y="305"/>
                      </a:lnTo>
                      <a:cubicBezTo>
                        <a:pt x="2072" y="184"/>
                        <a:pt x="1966" y="107"/>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2813872" y="2159125"/>
                  <a:ext cx="76500" cy="53672"/>
                </a:xfrm>
                <a:custGeom>
                  <a:avLst/>
                  <a:gdLst/>
                  <a:ahLst/>
                  <a:cxnLst/>
                  <a:rect l="l" t="t" r="r" b="b"/>
                  <a:pathLst>
                    <a:path w="2500" h="1754" extrusionOk="0">
                      <a:moveTo>
                        <a:pt x="1768" y="1"/>
                      </a:moveTo>
                      <a:lnTo>
                        <a:pt x="351" y="16"/>
                      </a:lnTo>
                      <a:cubicBezTo>
                        <a:pt x="214" y="153"/>
                        <a:pt x="138" y="214"/>
                        <a:pt x="1" y="336"/>
                      </a:cubicBezTo>
                      <a:lnTo>
                        <a:pt x="244" y="1433"/>
                      </a:lnTo>
                      <a:cubicBezTo>
                        <a:pt x="442" y="1555"/>
                        <a:pt x="534" y="1616"/>
                        <a:pt x="732" y="1753"/>
                      </a:cubicBezTo>
                      <a:lnTo>
                        <a:pt x="2149" y="1723"/>
                      </a:lnTo>
                      <a:cubicBezTo>
                        <a:pt x="2286" y="1601"/>
                        <a:pt x="2362" y="1540"/>
                        <a:pt x="2499" y="1403"/>
                      </a:cubicBezTo>
                      <a:lnTo>
                        <a:pt x="2271" y="321"/>
                      </a:lnTo>
                      <a:cubicBezTo>
                        <a:pt x="2073" y="184"/>
                        <a:pt x="1966" y="108"/>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2741625" y="2160074"/>
                  <a:ext cx="77418" cy="53642"/>
                </a:xfrm>
                <a:custGeom>
                  <a:avLst/>
                  <a:gdLst/>
                  <a:ahLst/>
                  <a:cxnLst/>
                  <a:rect l="l" t="t" r="r" b="b"/>
                  <a:pathLst>
                    <a:path w="2530" h="1753" extrusionOk="0">
                      <a:moveTo>
                        <a:pt x="1798" y="0"/>
                      </a:moveTo>
                      <a:lnTo>
                        <a:pt x="350" y="31"/>
                      </a:lnTo>
                      <a:cubicBezTo>
                        <a:pt x="213" y="153"/>
                        <a:pt x="137" y="214"/>
                        <a:pt x="0" y="351"/>
                      </a:cubicBezTo>
                      <a:lnTo>
                        <a:pt x="244" y="1433"/>
                      </a:lnTo>
                      <a:cubicBezTo>
                        <a:pt x="442" y="1555"/>
                        <a:pt x="549" y="1631"/>
                        <a:pt x="762" y="1753"/>
                      </a:cubicBezTo>
                      <a:lnTo>
                        <a:pt x="2194" y="1737"/>
                      </a:lnTo>
                      <a:cubicBezTo>
                        <a:pt x="2331" y="1600"/>
                        <a:pt x="2407" y="1539"/>
                        <a:pt x="2529" y="1417"/>
                      </a:cubicBezTo>
                      <a:lnTo>
                        <a:pt x="2285" y="336"/>
                      </a:lnTo>
                      <a:cubicBezTo>
                        <a:pt x="2103" y="199"/>
                        <a:pt x="1981" y="122"/>
                        <a:pt x="17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2897807" y="2212767"/>
                  <a:ext cx="75092" cy="52234"/>
                </a:xfrm>
                <a:custGeom>
                  <a:avLst/>
                  <a:gdLst/>
                  <a:ahLst/>
                  <a:cxnLst/>
                  <a:rect l="l" t="t" r="r" b="b"/>
                  <a:pathLst>
                    <a:path w="2454" h="1707" extrusionOk="0">
                      <a:moveTo>
                        <a:pt x="1752" y="0"/>
                      </a:moveTo>
                      <a:lnTo>
                        <a:pt x="351" y="15"/>
                      </a:lnTo>
                      <a:cubicBezTo>
                        <a:pt x="213" y="152"/>
                        <a:pt x="137" y="213"/>
                        <a:pt x="0" y="335"/>
                      </a:cubicBezTo>
                      <a:lnTo>
                        <a:pt x="229" y="1402"/>
                      </a:lnTo>
                      <a:cubicBezTo>
                        <a:pt x="427" y="1524"/>
                        <a:pt x="518" y="1600"/>
                        <a:pt x="701" y="1707"/>
                      </a:cubicBezTo>
                      <a:lnTo>
                        <a:pt x="2118" y="1691"/>
                      </a:lnTo>
                      <a:cubicBezTo>
                        <a:pt x="2255" y="1554"/>
                        <a:pt x="2331" y="1508"/>
                        <a:pt x="2453" y="1371"/>
                      </a:cubicBezTo>
                      <a:lnTo>
                        <a:pt x="2225" y="305"/>
                      </a:lnTo>
                      <a:cubicBezTo>
                        <a:pt x="2042" y="183"/>
                        <a:pt x="1950" y="107"/>
                        <a:pt x="17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2825530" y="2213226"/>
                  <a:ext cx="76500" cy="52693"/>
                </a:xfrm>
                <a:custGeom>
                  <a:avLst/>
                  <a:gdLst/>
                  <a:ahLst/>
                  <a:cxnLst/>
                  <a:rect l="l" t="t" r="r" b="b"/>
                  <a:pathLst>
                    <a:path w="2500" h="1722" extrusionOk="0">
                      <a:moveTo>
                        <a:pt x="1768" y="0"/>
                      </a:moveTo>
                      <a:lnTo>
                        <a:pt x="351" y="16"/>
                      </a:lnTo>
                      <a:cubicBezTo>
                        <a:pt x="214" y="153"/>
                        <a:pt x="138" y="214"/>
                        <a:pt x="1" y="351"/>
                      </a:cubicBezTo>
                      <a:lnTo>
                        <a:pt x="244" y="1433"/>
                      </a:lnTo>
                      <a:cubicBezTo>
                        <a:pt x="442" y="1539"/>
                        <a:pt x="549" y="1615"/>
                        <a:pt x="747" y="1722"/>
                      </a:cubicBezTo>
                      <a:lnTo>
                        <a:pt x="2149" y="1692"/>
                      </a:lnTo>
                      <a:cubicBezTo>
                        <a:pt x="2286" y="1570"/>
                        <a:pt x="2362" y="1509"/>
                        <a:pt x="2499" y="1372"/>
                      </a:cubicBezTo>
                      <a:lnTo>
                        <a:pt x="2271" y="305"/>
                      </a:lnTo>
                      <a:cubicBezTo>
                        <a:pt x="2073" y="198"/>
                        <a:pt x="1966" y="122"/>
                        <a:pt x="17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2753743" y="2213685"/>
                  <a:ext cx="76959" cy="53183"/>
                </a:xfrm>
                <a:custGeom>
                  <a:avLst/>
                  <a:gdLst/>
                  <a:ahLst/>
                  <a:cxnLst/>
                  <a:rect l="l" t="t" r="r" b="b"/>
                  <a:pathLst>
                    <a:path w="2515" h="1738" extrusionOk="0">
                      <a:moveTo>
                        <a:pt x="1783" y="1"/>
                      </a:moveTo>
                      <a:lnTo>
                        <a:pt x="351" y="31"/>
                      </a:lnTo>
                      <a:cubicBezTo>
                        <a:pt x="214" y="153"/>
                        <a:pt x="137" y="214"/>
                        <a:pt x="0" y="351"/>
                      </a:cubicBezTo>
                      <a:lnTo>
                        <a:pt x="259" y="1433"/>
                      </a:lnTo>
                      <a:cubicBezTo>
                        <a:pt x="442" y="1570"/>
                        <a:pt x="564" y="1631"/>
                        <a:pt x="747" y="1737"/>
                      </a:cubicBezTo>
                      <a:lnTo>
                        <a:pt x="2179" y="1722"/>
                      </a:lnTo>
                      <a:cubicBezTo>
                        <a:pt x="2316" y="1585"/>
                        <a:pt x="2392" y="1524"/>
                        <a:pt x="2514" y="1402"/>
                      </a:cubicBezTo>
                      <a:lnTo>
                        <a:pt x="2270" y="305"/>
                      </a:lnTo>
                      <a:cubicBezTo>
                        <a:pt x="2088" y="199"/>
                        <a:pt x="1966" y="122"/>
                        <a:pt x="17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 name="Google Shape;821;p36"/>
              <p:cNvSpPr/>
              <p:nvPr/>
            </p:nvSpPr>
            <p:spPr>
              <a:xfrm>
                <a:off x="5171291" y="3719140"/>
                <a:ext cx="208727" cy="635070"/>
              </a:xfrm>
              <a:custGeom>
                <a:avLst/>
                <a:gdLst/>
                <a:ahLst/>
                <a:cxnLst/>
                <a:rect l="l" t="t" r="r" b="b"/>
                <a:pathLst>
                  <a:path w="3734" h="11361" extrusionOk="0">
                    <a:moveTo>
                      <a:pt x="1524" y="0"/>
                    </a:moveTo>
                    <a:cubicBezTo>
                      <a:pt x="1417" y="0"/>
                      <a:pt x="1310" y="16"/>
                      <a:pt x="1205" y="48"/>
                    </a:cubicBezTo>
                    <a:cubicBezTo>
                      <a:pt x="641" y="246"/>
                      <a:pt x="336" y="840"/>
                      <a:pt x="534" y="1373"/>
                    </a:cubicBezTo>
                    <a:lnTo>
                      <a:pt x="1966" y="5365"/>
                    </a:lnTo>
                    <a:cubicBezTo>
                      <a:pt x="1966" y="5426"/>
                      <a:pt x="1936" y="5502"/>
                      <a:pt x="1921" y="5594"/>
                    </a:cubicBezTo>
                    <a:cubicBezTo>
                      <a:pt x="1890" y="5761"/>
                      <a:pt x="1844" y="5944"/>
                      <a:pt x="1814" y="6127"/>
                    </a:cubicBezTo>
                    <a:cubicBezTo>
                      <a:pt x="1707" y="6493"/>
                      <a:pt x="1601" y="6858"/>
                      <a:pt x="1479" y="7239"/>
                    </a:cubicBezTo>
                    <a:cubicBezTo>
                      <a:pt x="1372" y="7590"/>
                      <a:pt x="1235" y="7971"/>
                      <a:pt x="1128" y="8336"/>
                    </a:cubicBezTo>
                    <a:cubicBezTo>
                      <a:pt x="1067" y="8504"/>
                      <a:pt x="1007" y="8656"/>
                      <a:pt x="961" y="8839"/>
                    </a:cubicBezTo>
                    <a:cubicBezTo>
                      <a:pt x="458" y="9220"/>
                      <a:pt x="290" y="9768"/>
                      <a:pt x="260" y="9799"/>
                    </a:cubicBezTo>
                    <a:cubicBezTo>
                      <a:pt x="245" y="9860"/>
                      <a:pt x="260" y="9936"/>
                      <a:pt x="306" y="9982"/>
                    </a:cubicBezTo>
                    <a:cubicBezTo>
                      <a:pt x="321" y="10012"/>
                      <a:pt x="367" y="10027"/>
                      <a:pt x="428" y="10027"/>
                    </a:cubicBezTo>
                    <a:cubicBezTo>
                      <a:pt x="446" y="10033"/>
                      <a:pt x="464" y="10035"/>
                      <a:pt x="482" y="10035"/>
                    </a:cubicBezTo>
                    <a:cubicBezTo>
                      <a:pt x="569" y="10035"/>
                      <a:pt x="646" y="9976"/>
                      <a:pt x="671" y="9875"/>
                    </a:cubicBezTo>
                    <a:lnTo>
                      <a:pt x="702" y="9799"/>
                    </a:lnTo>
                    <a:cubicBezTo>
                      <a:pt x="702" y="9829"/>
                      <a:pt x="702" y="9845"/>
                      <a:pt x="732" y="9860"/>
                    </a:cubicBezTo>
                    <a:cubicBezTo>
                      <a:pt x="610" y="10058"/>
                      <a:pt x="443" y="10225"/>
                      <a:pt x="199" y="10286"/>
                    </a:cubicBezTo>
                    <a:cubicBezTo>
                      <a:pt x="77" y="10302"/>
                      <a:pt x="1" y="10408"/>
                      <a:pt x="16" y="10530"/>
                    </a:cubicBezTo>
                    <a:cubicBezTo>
                      <a:pt x="16" y="10561"/>
                      <a:pt x="47" y="10591"/>
                      <a:pt x="62" y="10606"/>
                    </a:cubicBezTo>
                    <a:cubicBezTo>
                      <a:pt x="77" y="10622"/>
                      <a:pt x="92" y="10637"/>
                      <a:pt x="123" y="10637"/>
                    </a:cubicBezTo>
                    <a:cubicBezTo>
                      <a:pt x="62" y="10683"/>
                      <a:pt x="16" y="10744"/>
                      <a:pt x="16" y="10820"/>
                    </a:cubicBezTo>
                    <a:cubicBezTo>
                      <a:pt x="16" y="10850"/>
                      <a:pt x="47" y="10896"/>
                      <a:pt x="62" y="10926"/>
                    </a:cubicBezTo>
                    <a:cubicBezTo>
                      <a:pt x="92" y="10972"/>
                      <a:pt x="153" y="11003"/>
                      <a:pt x="229" y="11003"/>
                    </a:cubicBezTo>
                    <a:cubicBezTo>
                      <a:pt x="290" y="11003"/>
                      <a:pt x="367" y="10987"/>
                      <a:pt x="428" y="10987"/>
                    </a:cubicBezTo>
                    <a:cubicBezTo>
                      <a:pt x="367" y="11048"/>
                      <a:pt x="351" y="11124"/>
                      <a:pt x="367" y="11216"/>
                    </a:cubicBezTo>
                    <a:cubicBezTo>
                      <a:pt x="367" y="11231"/>
                      <a:pt x="382" y="11246"/>
                      <a:pt x="397" y="11277"/>
                    </a:cubicBezTo>
                    <a:cubicBezTo>
                      <a:pt x="440" y="11309"/>
                      <a:pt x="498" y="11341"/>
                      <a:pt x="556" y="11341"/>
                    </a:cubicBezTo>
                    <a:cubicBezTo>
                      <a:pt x="580" y="11341"/>
                      <a:pt x="603" y="11336"/>
                      <a:pt x="626" y="11322"/>
                    </a:cubicBezTo>
                    <a:cubicBezTo>
                      <a:pt x="748" y="11292"/>
                      <a:pt x="824" y="11231"/>
                      <a:pt x="915" y="11201"/>
                    </a:cubicBezTo>
                    <a:cubicBezTo>
                      <a:pt x="915" y="11216"/>
                      <a:pt x="930" y="11246"/>
                      <a:pt x="946" y="11277"/>
                    </a:cubicBezTo>
                    <a:lnTo>
                      <a:pt x="976" y="11292"/>
                    </a:lnTo>
                    <a:cubicBezTo>
                      <a:pt x="1003" y="11336"/>
                      <a:pt x="1060" y="11360"/>
                      <a:pt x="1122" y="11360"/>
                    </a:cubicBezTo>
                    <a:cubicBezTo>
                      <a:pt x="1166" y="11360"/>
                      <a:pt x="1212" y="11348"/>
                      <a:pt x="1250" y="11322"/>
                    </a:cubicBezTo>
                    <a:cubicBezTo>
                      <a:pt x="1677" y="11048"/>
                      <a:pt x="1860" y="10622"/>
                      <a:pt x="1966" y="10317"/>
                    </a:cubicBezTo>
                    <a:cubicBezTo>
                      <a:pt x="1966" y="10302"/>
                      <a:pt x="2043" y="10149"/>
                      <a:pt x="2088" y="9951"/>
                    </a:cubicBezTo>
                    <a:cubicBezTo>
                      <a:pt x="2164" y="9768"/>
                      <a:pt x="2241" y="9601"/>
                      <a:pt x="2317" y="9418"/>
                    </a:cubicBezTo>
                    <a:cubicBezTo>
                      <a:pt x="2393" y="9235"/>
                      <a:pt x="2469" y="9068"/>
                      <a:pt x="2545" y="8869"/>
                    </a:cubicBezTo>
                    <a:cubicBezTo>
                      <a:pt x="2698" y="8504"/>
                      <a:pt x="2850" y="8123"/>
                      <a:pt x="3002" y="7773"/>
                    </a:cubicBezTo>
                    <a:cubicBezTo>
                      <a:pt x="3155" y="7392"/>
                      <a:pt x="3292" y="7026"/>
                      <a:pt x="3444" y="6630"/>
                    </a:cubicBezTo>
                    <a:cubicBezTo>
                      <a:pt x="3520" y="6432"/>
                      <a:pt x="3581" y="6218"/>
                      <a:pt x="3642" y="6020"/>
                    </a:cubicBezTo>
                    <a:cubicBezTo>
                      <a:pt x="3673" y="5898"/>
                      <a:pt x="3688" y="5792"/>
                      <a:pt x="3719" y="5670"/>
                    </a:cubicBezTo>
                    <a:lnTo>
                      <a:pt x="3719" y="5609"/>
                    </a:lnTo>
                    <a:lnTo>
                      <a:pt x="3719" y="5563"/>
                    </a:lnTo>
                    <a:lnTo>
                      <a:pt x="3719" y="5533"/>
                    </a:lnTo>
                    <a:lnTo>
                      <a:pt x="3719" y="5502"/>
                    </a:lnTo>
                    <a:lnTo>
                      <a:pt x="3719" y="5441"/>
                    </a:lnTo>
                    <a:lnTo>
                      <a:pt x="3719" y="5365"/>
                    </a:lnTo>
                    <a:cubicBezTo>
                      <a:pt x="3734" y="5304"/>
                      <a:pt x="3734" y="5289"/>
                      <a:pt x="3734" y="5213"/>
                    </a:cubicBezTo>
                    <a:lnTo>
                      <a:pt x="3734" y="5137"/>
                    </a:lnTo>
                    <a:lnTo>
                      <a:pt x="3734" y="5106"/>
                    </a:lnTo>
                    <a:cubicBezTo>
                      <a:pt x="3734" y="5076"/>
                      <a:pt x="3734" y="5061"/>
                      <a:pt x="3719" y="5030"/>
                    </a:cubicBezTo>
                    <a:lnTo>
                      <a:pt x="3688" y="4969"/>
                    </a:lnTo>
                    <a:lnTo>
                      <a:pt x="2576" y="779"/>
                    </a:lnTo>
                    <a:cubicBezTo>
                      <a:pt x="2576" y="764"/>
                      <a:pt x="2545" y="718"/>
                      <a:pt x="2545" y="703"/>
                    </a:cubicBezTo>
                    <a:cubicBezTo>
                      <a:pt x="2398" y="272"/>
                      <a:pt x="1971" y="0"/>
                      <a:pt x="1524" y="0"/>
                    </a:cubicBezTo>
                    <a:close/>
                  </a:path>
                </a:pathLst>
              </a:custGeom>
              <a:solidFill>
                <a:srgbClr val="F8B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5189179" y="3678110"/>
                <a:ext cx="203641" cy="267366"/>
              </a:xfrm>
              <a:custGeom>
                <a:avLst/>
                <a:gdLst/>
                <a:ahLst/>
                <a:cxnLst/>
                <a:rect l="l" t="t" r="r" b="b"/>
                <a:pathLst>
                  <a:path w="3643" h="4783" extrusionOk="0">
                    <a:moveTo>
                      <a:pt x="999" y="1"/>
                    </a:moveTo>
                    <a:cubicBezTo>
                      <a:pt x="601" y="1"/>
                      <a:pt x="1" y="1315"/>
                      <a:pt x="1" y="1315"/>
                    </a:cubicBezTo>
                    <a:lnTo>
                      <a:pt x="306" y="4667"/>
                    </a:lnTo>
                    <a:cubicBezTo>
                      <a:pt x="306" y="4667"/>
                      <a:pt x="1240" y="4782"/>
                      <a:pt x="2229" y="4782"/>
                    </a:cubicBezTo>
                    <a:cubicBezTo>
                      <a:pt x="2723" y="4782"/>
                      <a:pt x="3231" y="4753"/>
                      <a:pt x="3642" y="4667"/>
                    </a:cubicBezTo>
                    <a:cubicBezTo>
                      <a:pt x="2545" y="584"/>
                      <a:pt x="1448" y="127"/>
                      <a:pt x="1037" y="5"/>
                    </a:cubicBezTo>
                    <a:cubicBezTo>
                      <a:pt x="1024" y="2"/>
                      <a:pt x="1012" y="1"/>
                      <a:pt x="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5196100" y="3817300"/>
                <a:ext cx="58475" cy="125450"/>
              </a:xfrm>
              <a:custGeom>
                <a:avLst/>
                <a:gdLst/>
                <a:ahLst/>
                <a:cxnLst/>
                <a:rect l="l" t="t" r="r" b="b"/>
                <a:pathLst>
                  <a:path w="2339" h="5018" extrusionOk="0">
                    <a:moveTo>
                      <a:pt x="0" y="0"/>
                    </a:moveTo>
                    <a:cubicBezTo>
                      <a:pt x="786" y="1670"/>
                      <a:pt x="1754" y="3268"/>
                      <a:pt x="2339" y="5018"/>
                    </a:cubicBezTo>
                  </a:path>
                </a:pathLst>
              </a:custGeom>
              <a:noFill/>
              <a:ln w="9525" cap="flat" cmpd="sng">
                <a:solidFill>
                  <a:schemeClr val="accent6"/>
                </a:solidFill>
                <a:prstDash val="solid"/>
                <a:round/>
                <a:headEnd type="none" w="med" len="med"/>
                <a:tailEnd type="none" w="med" len="med"/>
              </a:ln>
            </p:spPr>
            <p:txBody>
              <a:bodyPr/>
              <a:lstStyle/>
              <a:p>
                <a:endParaRPr lang="en-US"/>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Model Performance</a:t>
            </a:r>
            <a:br>
              <a:rPr lang="en-GB" dirty="0"/>
            </a:br>
            <a:endParaRPr lang="en-GB" dirty="0"/>
          </a:p>
        </p:txBody>
      </p:sp>
      <p:grpSp>
        <p:nvGrpSpPr>
          <p:cNvPr id="835" name="Google Shape;835;p37"/>
          <p:cNvGrpSpPr/>
          <p:nvPr/>
        </p:nvGrpSpPr>
        <p:grpSpPr>
          <a:xfrm>
            <a:off x="6366243" y="3924038"/>
            <a:ext cx="2112663" cy="1334163"/>
            <a:chOff x="6366243" y="3924038"/>
            <a:chExt cx="2112663" cy="1334163"/>
          </a:xfrm>
        </p:grpSpPr>
        <p:sp>
          <p:nvSpPr>
            <p:cNvPr id="836" name="Google Shape;836;p37"/>
            <p:cNvSpPr/>
            <p:nvPr/>
          </p:nvSpPr>
          <p:spPr>
            <a:xfrm rot="10800000">
              <a:off x="6366243" y="4548084"/>
              <a:ext cx="2112646" cy="710116"/>
            </a:xfrm>
            <a:custGeom>
              <a:avLst/>
              <a:gdLst/>
              <a:ahLst/>
              <a:cxnLst/>
              <a:rect l="l" t="t" r="r" b="b"/>
              <a:pathLst>
                <a:path w="36491" h="6312" extrusionOk="0">
                  <a:moveTo>
                    <a:pt x="1372" y="0"/>
                  </a:moveTo>
                  <a:cubicBezTo>
                    <a:pt x="564" y="0"/>
                    <a:pt x="1" y="716"/>
                    <a:pt x="244" y="1402"/>
                  </a:cubicBezTo>
                  <a:cubicBezTo>
                    <a:pt x="839" y="3047"/>
                    <a:pt x="2728" y="4769"/>
                    <a:pt x="8106" y="5516"/>
                  </a:cubicBezTo>
                  <a:cubicBezTo>
                    <a:pt x="12279" y="6081"/>
                    <a:pt x="15809" y="6312"/>
                    <a:pt x="18803" y="6312"/>
                  </a:cubicBezTo>
                  <a:cubicBezTo>
                    <a:pt x="29772" y="6312"/>
                    <a:pt x="33557" y="3213"/>
                    <a:pt x="35424" y="2088"/>
                  </a:cubicBezTo>
                  <a:cubicBezTo>
                    <a:pt x="35439" y="2088"/>
                    <a:pt x="35439" y="2072"/>
                    <a:pt x="35470" y="2072"/>
                  </a:cubicBezTo>
                  <a:cubicBezTo>
                    <a:pt x="36491" y="1417"/>
                    <a:pt x="36018" y="0"/>
                    <a:pt x="34799" y="0"/>
                  </a:cubicBezTo>
                  <a:close/>
                </a:path>
              </a:pathLst>
            </a:custGeom>
            <a:solidFill>
              <a:srgbClr val="D0D861">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 name="Google Shape;837;p37"/>
            <p:cNvGrpSpPr/>
            <p:nvPr/>
          </p:nvGrpSpPr>
          <p:grpSpPr>
            <a:xfrm>
              <a:off x="6674065" y="4300373"/>
              <a:ext cx="551658" cy="415131"/>
              <a:chOff x="2963077" y="3038906"/>
              <a:chExt cx="559490" cy="421025"/>
            </a:xfrm>
          </p:grpSpPr>
          <p:grpSp>
            <p:nvGrpSpPr>
              <p:cNvPr id="838" name="Google Shape;838;p37"/>
              <p:cNvGrpSpPr/>
              <p:nvPr/>
            </p:nvGrpSpPr>
            <p:grpSpPr>
              <a:xfrm>
                <a:off x="3009681" y="3085051"/>
                <a:ext cx="486295" cy="374881"/>
                <a:chOff x="3009681" y="3085051"/>
                <a:chExt cx="486295" cy="374881"/>
              </a:xfrm>
            </p:grpSpPr>
            <p:sp>
              <p:nvSpPr>
                <p:cNvPr id="839" name="Google Shape;839;p37"/>
                <p:cNvSpPr/>
                <p:nvPr/>
              </p:nvSpPr>
              <p:spPr>
                <a:xfrm>
                  <a:off x="3233948" y="3085051"/>
                  <a:ext cx="3764" cy="374881"/>
                </a:xfrm>
                <a:custGeom>
                  <a:avLst/>
                  <a:gdLst/>
                  <a:ahLst/>
                  <a:cxnLst/>
                  <a:rect l="l" t="t" r="r" b="b"/>
                  <a:pathLst>
                    <a:path w="123" h="12251" extrusionOk="0">
                      <a:moveTo>
                        <a:pt x="61" y="0"/>
                      </a:moveTo>
                      <a:cubicBezTo>
                        <a:pt x="31" y="0"/>
                        <a:pt x="0" y="31"/>
                        <a:pt x="0" y="61"/>
                      </a:cubicBezTo>
                      <a:lnTo>
                        <a:pt x="0" y="12189"/>
                      </a:lnTo>
                      <a:cubicBezTo>
                        <a:pt x="0" y="12220"/>
                        <a:pt x="46" y="12250"/>
                        <a:pt x="61" y="12250"/>
                      </a:cubicBezTo>
                      <a:cubicBezTo>
                        <a:pt x="76" y="12250"/>
                        <a:pt x="107" y="12220"/>
                        <a:pt x="122" y="12189"/>
                      </a:cubicBezTo>
                      <a:lnTo>
                        <a:pt x="122" y="61"/>
                      </a:lnTo>
                      <a:cubicBezTo>
                        <a:pt x="122" y="16"/>
                        <a:pt x="76"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7"/>
                <p:cNvSpPr/>
                <p:nvPr/>
              </p:nvSpPr>
              <p:spPr>
                <a:xfrm>
                  <a:off x="3112711" y="3128411"/>
                  <a:ext cx="252266" cy="89995"/>
                </a:xfrm>
                <a:custGeom>
                  <a:avLst/>
                  <a:gdLst/>
                  <a:ahLst/>
                  <a:cxnLst/>
                  <a:rect l="l" t="t" r="r" b="b"/>
                  <a:pathLst>
                    <a:path w="8244" h="2941" extrusionOk="0">
                      <a:moveTo>
                        <a:pt x="77" y="0"/>
                      </a:moveTo>
                      <a:cubicBezTo>
                        <a:pt x="47" y="0"/>
                        <a:pt x="16" y="0"/>
                        <a:pt x="1" y="16"/>
                      </a:cubicBezTo>
                      <a:cubicBezTo>
                        <a:pt x="1" y="31"/>
                        <a:pt x="1" y="77"/>
                        <a:pt x="16" y="92"/>
                      </a:cubicBezTo>
                      <a:lnTo>
                        <a:pt x="3977" y="2941"/>
                      </a:lnTo>
                      <a:lnTo>
                        <a:pt x="4023" y="2941"/>
                      </a:lnTo>
                      <a:cubicBezTo>
                        <a:pt x="4023" y="2941"/>
                        <a:pt x="4038" y="2941"/>
                        <a:pt x="4038" y="2926"/>
                      </a:cubicBezTo>
                      <a:lnTo>
                        <a:pt x="8213" y="549"/>
                      </a:lnTo>
                      <a:cubicBezTo>
                        <a:pt x="8228" y="518"/>
                        <a:pt x="8244" y="488"/>
                        <a:pt x="8228" y="473"/>
                      </a:cubicBezTo>
                      <a:cubicBezTo>
                        <a:pt x="8218" y="462"/>
                        <a:pt x="8193" y="444"/>
                        <a:pt x="8173" y="444"/>
                      </a:cubicBezTo>
                      <a:cubicBezTo>
                        <a:pt x="8164" y="444"/>
                        <a:pt x="8157" y="448"/>
                        <a:pt x="8152" y="457"/>
                      </a:cubicBezTo>
                      <a:lnTo>
                        <a:pt x="4023" y="2834"/>
                      </a:lnTo>
                      <a:lnTo>
                        <a:pt x="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7"/>
                <p:cNvSpPr/>
                <p:nvPr/>
              </p:nvSpPr>
              <p:spPr>
                <a:xfrm>
                  <a:off x="3112711" y="3128013"/>
                  <a:ext cx="77908" cy="74083"/>
                </a:xfrm>
                <a:custGeom>
                  <a:avLst/>
                  <a:gdLst/>
                  <a:ahLst/>
                  <a:cxnLst/>
                  <a:rect l="l" t="t" r="r" b="b"/>
                  <a:pathLst>
                    <a:path w="2546" h="2421" extrusionOk="0">
                      <a:moveTo>
                        <a:pt x="1801" y="0"/>
                      </a:moveTo>
                      <a:cubicBezTo>
                        <a:pt x="1794" y="0"/>
                        <a:pt x="1788" y="4"/>
                        <a:pt x="1783" y="13"/>
                      </a:cubicBezTo>
                      <a:cubicBezTo>
                        <a:pt x="1753" y="13"/>
                        <a:pt x="1738" y="44"/>
                        <a:pt x="1753" y="59"/>
                      </a:cubicBezTo>
                      <a:lnTo>
                        <a:pt x="2423" y="1766"/>
                      </a:lnTo>
                      <a:lnTo>
                        <a:pt x="47" y="2329"/>
                      </a:lnTo>
                      <a:cubicBezTo>
                        <a:pt x="31" y="2329"/>
                        <a:pt x="1" y="2375"/>
                        <a:pt x="1" y="2390"/>
                      </a:cubicBezTo>
                      <a:cubicBezTo>
                        <a:pt x="31" y="2405"/>
                        <a:pt x="47" y="2421"/>
                        <a:pt x="62" y="2421"/>
                      </a:cubicBezTo>
                      <a:lnTo>
                        <a:pt x="2500" y="1842"/>
                      </a:lnTo>
                      <a:cubicBezTo>
                        <a:pt x="2515" y="1842"/>
                        <a:pt x="2545" y="1842"/>
                        <a:pt x="2545" y="1811"/>
                      </a:cubicBezTo>
                      <a:lnTo>
                        <a:pt x="2545" y="1781"/>
                      </a:lnTo>
                      <a:lnTo>
                        <a:pt x="1829" y="29"/>
                      </a:lnTo>
                      <a:cubicBezTo>
                        <a:pt x="1829" y="18"/>
                        <a:pt x="1815" y="0"/>
                        <a:pt x="18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7"/>
                <p:cNvSpPr/>
                <p:nvPr/>
              </p:nvSpPr>
              <p:spPr>
                <a:xfrm>
                  <a:off x="3009681" y="3249679"/>
                  <a:ext cx="426625" cy="126776"/>
                </a:xfrm>
                <a:custGeom>
                  <a:avLst/>
                  <a:gdLst/>
                  <a:ahLst/>
                  <a:cxnLst/>
                  <a:rect l="l" t="t" r="r" b="b"/>
                  <a:pathLst>
                    <a:path w="13942" h="4143" extrusionOk="0">
                      <a:moveTo>
                        <a:pt x="64" y="1"/>
                      </a:moveTo>
                      <a:cubicBezTo>
                        <a:pt x="44" y="1"/>
                        <a:pt x="26" y="19"/>
                        <a:pt x="16" y="29"/>
                      </a:cubicBezTo>
                      <a:cubicBezTo>
                        <a:pt x="1" y="60"/>
                        <a:pt x="16" y="90"/>
                        <a:pt x="31" y="105"/>
                      </a:cubicBezTo>
                      <a:lnTo>
                        <a:pt x="7375" y="4143"/>
                      </a:lnTo>
                      <a:lnTo>
                        <a:pt x="7390" y="4143"/>
                      </a:lnTo>
                      <a:cubicBezTo>
                        <a:pt x="7390" y="4143"/>
                        <a:pt x="7405" y="4143"/>
                        <a:pt x="7421" y="4128"/>
                      </a:cubicBezTo>
                      <a:lnTo>
                        <a:pt x="13896" y="791"/>
                      </a:lnTo>
                      <a:cubicBezTo>
                        <a:pt x="13926" y="776"/>
                        <a:pt x="13942" y="730"/>
                        <a:pt x="13926" y="715"/>
                      </a:cubicBezTo>
                      <a:cubicBezTo>
                        <a:pt x="13905" y="704"/>
                        <a:pt x="13883" y="693"/>
                        <a:pt x="13867" y="693"/>
                      </a:cubicBezTo>
                      <a:cubicBezTo>
                        <a:pt x="13860" y="693"/>
                        <a:pt x="13855" y="695"/>
                        <a:pt x="13850" y="700"/>
                      </a:cubicBezTo>
                      <a:lnTo>
                        <a:pt x="7390" y="4036"/>
                      </a:lnTo>
                      <a:lnTo>
                        <a:pt x="92" y="14"/>
                      </a:ln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7"/>
                <p:cNvSpPr/>
                <p:nvPr/>
              </p:nvSpPr>
              <p:spPr>
                <a:xfrm>
                  <a:off x="3294077" y="3103227"/>
                  <a:ext cx="103061" cy="81151"/>
                </a:xfrm>
                <a:custGeom>
                  <a:avLst/>
                  <a:gdLst/>
                  <a:ahLst/>
                  <a:cxnLst/>
                  <a:rect l="l" t="t" r="r" b="b"/>
                  <a:pathLst>
                    <a:path w="3368" h="2652" extrusionOk="0">
                      <a:moveTo>
                        <a:pt x="62" y="1"/>
                      </a:moveTo>
                      <a:cubicBezTo>
                        <a:pt x="16" y="1"/>
                        <a:pt x="1" y="31"/>
                        <a:pt x="1" y="62"/>
                      </a:cubicBezTo>
                      <a:lnTo>
                        <a:pt x="1" y="2591"/>
                      </a:lnTo>
                      <a:cubicBezTo>
                        <a:pt x="1" y="2621"/>
                        <a:pt x="46" y="2652"/>
                        <a:pt x="62" y="2652"/>
                      </a:cubicBezTo>
                      <a:lnTo>
                        <a:pt x="3292" y="2652"/>
                      </a:lnTo>
                      <a:cubicBezTo>
                        <a:pt x="3337" y="2652"/>
                        <a:pt x="3353" y="2621"/>
                        <a:pt x="3368" y="2606"/>
                      </a:cubicBezTo>
                      <a:cubicBezTo>
                        <a:pt x="3368" y="2576"/>
                        <a:pt x="3337" y="2545"/>
                        <a:pt x="3307" y="2545"/>
                      </a:cubicBezTo>
                      <a:lnTo>
                        <a:pt x="123" y="2545"/>
                      </a:lnTo>
                      <a:lnTo>
                        <a:pt x="123" y="62"/>
                      </a:lnTo>
                      <a:cubicBezTo>
                        <a:pt x="123" y="16"/>
                        <a:pt x="77"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7"/>
                <p:cNvSpPr/>
                <p:nvPr/>
              </p:nvSpPr>
              <p:spPr>
                <a:xfrm>
                  <a:off x="3028347" y="3181563"/>
                  <a:ext cx="70411" cy="133814"/>
                </a:xfrm>
                <a:custGeom>
                  <a:avLst/>
                  <a:gdLst/>
                  <a:ahLst/>
                  <a:cxnLst/>
                  <a:rect l="l" t="t" r="r" b="b"/>
                  <a:pathLst>
                    <a:path w="2301" h="4373" extrusionOk="0">
                      <a:moveTo>
                        <a:pt x="991" y="0"/>
                      </a:moveTo>
                      <a:cubicBezTo>
                        <a:pt x="975" y="0"/>
                        <a:pt x="975" y="31"/>
                        <a:pt x="975" y="46"/>
                      </a:cubicBezTo>
                      <a:lnTo>
                        <a:pt x="2225" y="3809"/>
                      </a:lnTo>
                      <a:lnTo>
                        <a:pt x="15" y="4312"/>
                      </a:lnTo>
                      <a:cubicBezTo>
                        <a:pt x="0" y="4312"/>
                        <a:pt x="0" y="4327"/>
                        <a:pt x="0" y="4358"/>
                      </a:cubicBezTo>
                      <a:cubicBezTo>
                        <a:pt x="0" y="4358"/>
                        <a:pt x="15" y="4373"/>
                        <a:pt x="46" y="4373"/>
                      </a:cubicBezTo>
                      <a:lnTo>
                        <a:pt x="2286" y="3870"/>
                      </a:lnTo>
                      <a:lnTo>
                        <a:pt x="2301" y="3855"/>
                      </a:lnTo>
                      <a:lnTo>
                        <a:pt x="2301" y="3840"/>
                      </a:lnTo>
                      <a:lnTo>
                        <a:pt x="1036" y="31"/>
                      </a:lnTo>
                      <a:cubicBezTo>
                        <a:pt x="1036" y="0"/>
                        <a:pt x="1006" y="0"/>
                        <a:pt x="9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7"/>
                <p:cNvSpPr/>
                <p:nvPr/>
              </p:nvSpPr>
              <p:spPr>
                <a:xfrm>
                  <a:off x="3057723" y="3275719"/>
                  <a:ext cx="136629" cy="136170"/>
                </a:xfrm>
                <a:custGeom>
                  <a:avLst/>
                  <a:gdLst/>
                  <a:ahLst/>
                  <a:cxnLst/>
                  <a:rect l="l" t="t" r="r" b="b"/>
                  <a:pathLst>
                    <a:path w="4465" h="4450" extrusionOk="0">
                      <a:moveTo>
                        <a:pt x="3580" y="1"/>
                      </a:moveTo>
                      <a:cubicBezTo>
                        <a:pt x="3550" y="1"/>
                        <a:pt x="3550" y="16"/>
                        <a:pt x="3550" y="31"/>
                      </a:cubicBezTo>
                      <a:lnTo>
                        <a:pt x="4388" y="2469"/>
                      </a:lnTo>
                      <a:lnTo>
                        <a:pt x="15" y="4404"/>
                      </a:lnTo>
                      <a:cubicBezTo>
                        <a:pt x="0" y="4404"/>
                        <a:pt x="0" y="4419"/>
                        <a:pt x="0" y="4435"/>
                      </a:cubicBezTo>
                      <a:cubicBezTo>
                        <a:pt x="15" y="4450"/>
                        <a:pt x="15" y="4450"/>
                        <a:pt x="31" y="4450"/>
                      </a:cubicBezTo>
                      <a:lnTo>
                        <a:pt x="4449" y="2515"/>
                      </a:lnTo>
                      <a:cubicBezTo>
                        <a:pt x="4464" y="2515"/>
                        <a:pt x="4464" y="2500"/>
                        <a:pt x="4464" y="2469"/>
                      </a:cubicBezTo>
                      <a:lnTo>
                        <a:pt x="3611" y="16"/>
                      </a:lnTo>
                      <a:cubicBezTo>
                        <a:pt x="3611" y="1"/>
                        <a:pt x="3596" y="1"/>
                        <a:pt x="3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7"/>
                <p:cNvSpPr/>
                <p:nvPr/>
              </p:nvSpPr>
              <p:spPr>
                <a:xfrm>
                  <a:off x="3294077" y="3248699"/>
                  <a:ext cx="70441" cy="104468"/>
                </a:xfrm>
                <a:custGeom>
                  <a:avLst/>
                  <a:gdLst/>
                  <a:ahLst/>
                  <a:cxnLst/>
                  <a:rect l="l" t="t" r="r" b="b"/>
                  <a:pathLst>
                    <a:path w="2302" h="3414" extrusionOk="0">
                      <a:moveTo>
                        <a:pt x="62" y="0"/>
                      </a:moveTo>
                      <a:cubicBezTo>
                        <a:pt x="16" y="0"/>
                        <a:pt x="1" y="46"/>
                        <a:pt x="1" y="61"/>
                      </a:cubicBezTo>
                      <a:lnTo>
                        <a:pt x="1" y="3093"/>
                      </a:lnTo>
                      <a:cubicBezTo>
                        <a:pt x="1" y="3124"/>
                        <a:pt x="16" y="3154"/>
                        <a:pt x="46" y="3154"/>
                      </a:cubicBezTo>
                      <a:lnTo>
                        <a:pt x="2256" y="3413"/>
                      </a:lnTo>
                      <a:cubicBezTo>
                        <a:pt x="2286" y="3413"/>
                        <a:pt x="2301" y="3398"/>
                        <a:pt x="2301" y="3352"/>
                      </a:cubicBezTo>
                      <a:cubicBezTo>
                        <a:pt x="2301" y="3322"/>
                        <a:pt x="2286" y="3306"/>
                        <a:pt x="2271" y="3306"/>
                      </a:cubicBezTo>
                      <a:lnTo>
                        <a:pt x="107" y="3032"/>
                      </a:lnTo>
                      <a:lnTo>
                        <a:pt x="107" y="61"/>
                      </a:lnTo>
                      <a:cubicBezTo>
                        <a:pt x="107" y="31"/>
                        <a:pt x="77"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7"/>
                <p:cNvSpPr/>
                <p:nvPr/>
              </p:nvSpPr>
              <p:spPr>
                <a:xfrm>
                  <a:off x="3365865" y="3259868"/>
                  <a:ext cx="130111" cy="55998"/>
                </a:xfrm>
                <a:custGeom>
                  <a:avLst/>
                  <a:gdLst/>
                  <a:ahLst/>
                  <a:cxnLst/>
                  <a:rect l="l" t="t" r="r" b="b"/>
                  <a:pathLst>
                    <a:path w="4252" h="1830" extrusionOk="0">
                      <a:moveTo>
                        <a:pt x="260" y="1"/>
                      </a:moveTo>
                      <a:cubicBezTo>
                        <a:pt x="245" y="1"/>
                        <a:pt x="214" y="16"/>
                        <a:pt x="214" y="31"/>
                      </a:cubicBezTo>
                      <a:lnTo>
                        <a:pt x="1" y="1540"/>
                      </a:lnTo>
                      <a:cubicBezTo>
                        <a:pt x="1" y="1555"/>
                        <a:pt x="16" y="1555"/>
                        <a:pt x="16" y="1585"/>
                      </a:cubicBezTo>
                      <a:cubicBezTo>
                        <a:pt x="31" y="1601"/>
                        <a:pt x="31" y="1601"/>
                        <a:pt x="62" y="1601"/>
                      </a:cubicBezTo>
                      <a:lnTo>
                        <a:pt x="4206" y="1829"/>
                      </a:lnTo>
                      <a:cubicBezTo>
                        <a:pt x="4221" y="1829"/>
                        <a:pt x="4252" y="1799"/>
                        <a:pt x="4221" y="1784"/>
                      </a:cubicBezTo>
                      <a:cubicBezTo>
                        <a:pt x="4252" y="1753"/>
                        <a:pt x="4206" y="1738"/>
                        <a:pt x="4191" y="1738"/>
                      </a:cubicBezTo>
                      <a:lnTo>
                        <a:pt x="92" y="1509"/>
                      </a:lnTo>
                      <a:lnTo>
                        <a:pt x="306" y="62"/>
                      </a:lnTo>
                      <a:cubicBezTo>
                        <a:pt x="306" y="31"/>
                        <a:pt x="29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 name="Google Shape;848;p37"/>
              <p:cNvSpPr/>
              <p:nvPr/>
            </p:nvSpPr>
            <p:spPr>
              <a:xfrm>
                <a:off x="3196647" y="3038906"/>
                <a:ext cx="325921" cy="340823"/>
              </a:xfrm>
              <a:custGeom>
                <a:avLst/>
                <a:gdLst/>
                <a:ahLst/>
                <a:cxnLst/>
                <a:rect l="l" t="t" r="r" b="b"/>
                <a:pathLst>
                  <a:path w="10651" h="11138" extrusionOk="0">
                    <a:moveTo>
                      <a:pt x="1189" y="0"/>
                    </a:moveTo>
                    <a:cubicBezTo>
                      <a:pt x="534" y="0"/>
                      <a:pt x="0" y="533"/>
                      <a:pt x="0" y="1189"/>
                    </a:cubicBezTo>
                    <a:cubicBezTo>
                      <a:pt x="0" y="1828"/>
                      <a:pt x="534" y="2362"/>
                      <a:pt x="1189" y="2362"/>
                    </a:cubicBezTo>
                    <a:cubicBezTo>
                      <a:pt x="1829" y="2362"/>
                      <a:pt x="2362" y="1828"/>
                      <a:pt x="2362" y="1189"/>
                    </a:cubicBezTo>
                    <a:cubicBezTo>
                      <a:pt x="2392" y="533"/>
                      <a:pt x="1844" y="0"/>
                      <a:pt x="1189" y="0"/>
                    </a:cubicBezTo>
                    <a:close/>
                    <a:moveTo>
                      <a:pt x="3246" y="1630"/>
                    </a:moveTo>
                    <a:cubicBezTo>
                      <a:pt x="2956" y="1630"/>
                      <a:pt x="2712" y="1874"/>
                      <a:pt x="2712" y="2164"/>
                    </a:cubicBezTo>
                    <a:cubicBezTo>
                      <a:pt x="2712" y="2438"/>
                      <a:pt x="2941" y="2682"/>
                      <a:pt x="3246" y="2682"/>
                    </a:cubicBezTo>
                    <a:cubicBezTo>
                      <a:pt x="3535" y="2682"/>
                      <a:pt x="3779" y="2438"/>
                      <a:pt x="3779" y="2164"/>
                    </a:cubicBezTo>
                    <a:cubicBezTo>
                      <a:pt x="3779" y="1859"/>
                      <a:pt x="3535" y="1630"/>
                      <a:pt x="3246" y="1630"/>
                    </a:cubicBezTo>
                    <a:close/>
                    <a:moveTo>
                      <a:pt x="5440" y="2804"/>
                    </a:moveTo>
                    <a:cubicBezTo>
                      <a:pt x="5104" y="2804"/>
                      <a:pt x="4830" y="3063"/>
                      <a:pt x="4830" y="3413"/>
                    </a:cubicBezTo>
                    <a:cubicBezTo>
                      <a:pt x="4845" y="3763"/>
                      <a:pt x="5104" y="4022"/>
                      <a:pt x="5440" y="4022"/>
                    </a:cubicBezTo>
                    <a:cubicBezTo>
                      <a:pt x="5760" y="4022"/>
                      <a:pt x="6049" y="3763"/>
                      <a:pt x="6049" y="3413"/>
                    </a:cubicBezTo>
                    <a:cubicBezTo>
                      <a:pt x="6049" y="3063"/>
                      <a:pt x="5775" y="2804"/>
                      <a:pt x="5440" y="2804"/>
                    </a:cubicBezTo>
                    <a:close/>
                    <a:moveTo>
                      <a:pt x="6704" y="3779"/>
                    </a:moveTo>
                    <a:cubicBezTo>
                      <a:pt x="6217" y="3779"/>
                      <a:pt x="5790" y="4175"/>
                      <a:pt x="5790" y="4693"/>
                    </a:cubicBezTo>
                    <a:cubicBezTo>
                      <a:pt x="5790" y="5180"/>
                      <a:pt x="6201" y="5607"/>
                      <a:pt x="6704" y="5607"/>
                    </a:cubicBezTo>
                    <a:cubicBezTo>
                      <a:pt x="7222" y="5607"/>
                      <a:pt x="7618" y="5211"/>
                      <a:pt x="7618" y="4693"/>
                    </a:cubicBezTo>
                    <a:cubicBezTo>
                      <a:pt x="7618" y="4190"/>
                      <a:pt x="7222" y="3779"/>
                      <a:pt x="6704" y="3779"/>
                    </a:cubicBezTo>
                    <a:close/>
                    <a:moveTo>
                      <a:pt x="5820" y="6399"/>
                    </a:moveTo>
                    <a:cubicBezTo>
                      <a:pt x="5531" y="6399"/>
                      <a:pt x="5287" y="6643"/>
                      <a:pt x="5287" y="6932"/>
                    </a:cubicBezTo>
                    <a:cubicBezTo>
                      <a:pt x="5287" y="7237"/>
                      <a:pt x="5531" y="7466"/>
                      <a:pt x="5820" y="7466"/>
                    </a:cubicBezTo>
                    <a:cubicBezTo>
                      <a:pt x="6095" y="7466"/>
                      <a:pt x="6354" y="7222"/>
                      <a:pt x="6354" y="6932"/>
                    </a:cubicBezTo>
                    <a:cubicBezTo>
                      <a:pt x="6354" y="6658"/>
                      <a:pt x="6095" y="6399"/>
                      <a:pt x="5820" y="6399"/>
                    </a:cubicBezTo>
                    <a:close/>
                    <a:moveTo>
                      <a:pt x="3276" y="5226"/>
                    </a:moveTo>
                    <a:cubicBezTo>
                      <a:pt x="2636" y="5226"/>
                      <a:pt x="2103" y="5759"/>
                      <a:pt x="2103" y="6399"/>
                    </a:cubicBezTo>
                    <a:cubicBezTo>
                      <a:pt x="2103" y="7054"/>
                      <a:pt x="2636" y="7588"/>
                      <a:pt x="3276" y="7588"/>
                    </a:cubicBezTo>
                    <a:cubicBezTo>
                      <a:pt x="3931" y="7588"/>
                      <a:pt x="4464" y="7054"/>
                      <a:pt x="4464" y="6399"/>
                    </a:cubicBezTo>
                    <a:cubicBezTo>
                      <a:pt x="4464" y="5729"/>
                      <a:pt x="3931" y="5226"/>
                      <a:pt x="3276" y="5226"/>
                    </a:cubicBezTo>
                    <a:close/>
                    <a:moveTo>
                      <a:pt x="7755" y="6932"/>
                    </a:moveTo>
                    <a:cubicBezTo>
                      <a:pt x="7466" y="6932"/>
                      <a:pt x="7222" y="7191"/>
                      <a:pt x="7222" y="7466"/>
                    </a:cubicBezTo>
                    <a:cubicBezTo>
                      <a:pt x="7222" y="7770"/>
                      <a:pt x="7466" y="7999"/>
                      <a:pt x="7755" y="7999"/>
                    </a:cubicBezTo>
                    <a:cubicBezTo>
                      <a:pt x="8045" y="7999"/>
                      <a:pt x="8289" y="7755"/>
                      <a:pt x="8289" y="7466"/>
                    </a:cubicBezTo>
                    <a:cubicBezTo>
                      <a:pt x="8289" y="7191"/>
                      <a:pt x="8045" y="6932"/>
                      <a:pt x="7755" y="6932"/>
                    </a:cubicBezTo>
                    <a:close/>
                    <a:moveTo>
                      <a:pt x="9736" y="8075"/>
                    </a:moveTo>
                    <a:cubicBezTo>
                      <a:pt x="9249" y="8075"/>
                      <a:pt x="8822" y="8487"/>
                      <a:pt x="8822" y="8989"/>
                    </a:cubicBezTo>
                    <a:cubicBezTo>
                      <a:pt x="8822" y="9492"/>
                      <a:pt x="9218" y="9903"/>
                      <a:pt x="9736" y="9903"/>
                    </a:cubicBezTo>
                    <a:cubicBezTo>
                      <a:pt x="10254" y="9903"/>
                      <a:pt x="10650" y="9507"/>
                      <a:pt x="10650" y="8989"/>
                    </a:cubicBezTo>
                    <a:cubicBezTo>
                      <a:pt x="10635" y="8502"/>
                      <a:pt x="10224" y="8075"/>
                      <a:pt x="9736" y="8075"/>
                    </a:cubicBezTo>
                    <a:close/>
                    <a:moveTo>
                      <a:pt x="5440" y="9324"/>
                    </a:moveTo>
                    <a:cubicBezTo>
                      <a:pt x="4937" y="9324"/>
                      <a:pt x="4525" y="9721"/>
                      <a:pt x="4525" y="10239"/>
                    </a:cubicBezTo>
                    <a:cubicBezTo>
                      <a:pt x="4525" y="10726"/>
                      <a:pt x="4922" y="11138"/>
                      <a:pt x="5440" y="11138"/>
                    </a:cubicBezTo>
                    <a:cubicBezTo>
                      <a:pt x="5927" y="11138"/>
                      <a:pt x="6354" y="10741"/>
                      <a:pt x="6354" y="10239"/>
                    </a:cubicBezTo>
                    <a:cubicBezTo>
                      <a:pt x="6354" y="9721"/>
                      <a:pt x="5942" y="9324"/>
                      <a:pt x="5440" y="93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7"/>
              <p:cNvSpPr/>
              <p:nvPr/>
            </p:nvSpPr>
            <p:spPr>
              <a:xfrm>
                <a:off x="2963077" y="3075718"/>
                <a:ext cx="253643" cy="347371"/>
              </a:xfrm>
              <a:custGeom>
                <a:avLst/>
                <a:gdLst/>
                <a:ahLst/>
                <a:cxnLst/>
                <a:rect l="l" t="t" r="r" b="b"/>
                <a:pathLst>
                  <a:path w="8289" h="11352" extrusionOk="0">
                    <a:moveTo>
                      <a:pt x="6780" y="961"/>
                    </a:moveTo>
                    <a:cubicBezTo>
                      <a:pt x="6491" y="961"/>
                      <a:pt x="6247" y="1204"/>
                      <a:pt x="6247" y="1494"/>
                    </a:cubicBezTo>
                    <a:cubicBezTo>
                      <a:pt x="6247" y="1768"/>
                      <a:pt x="6491" y="2027"/>
                      <a:pt x="6780" y="2027"/>
                    </a:cubicBezTo>
                    <a:cubicBezTo>
                      <a:pt x="7070" y="2027"/>
                      <a:pt x="7313" y="1768"/>
                      <a:pt x="7313" y="1494"/>
                    </a:cubicBezTo>
                    <a:cubicBezTo>
                      <a:pt x="7313" y="1189"/>
                      <a:pt x="7070" y="961"/>
                      <a:pt x="6780" y="961"/>
                    </a:cubicBezTo>
                    <a:close/>
                    <a:moveTo>
                      <a:pt x="4403" y="1"/>
                    </a:moveTo>
                    <a:cubicBezTo>
                      <a:pt x="3748" y="1"/>
                      <a:pt x="3215" y="534"/>
                      <a:pt x="3215" y="1174"/>
                    </a:cubicBezTo>
                    <a:cubicBezTo>
                      <a:pt x="3215" y="1829"/>
                      <a:pt x="3748" y="2362"/>
                      <a:pt x="4403" y="2362"/>
                    </a:cubicBezTo>
                    <a:cubicBezTo>
                      <a:pt x="5043" y="2362"/>
                      <a:pt x="5576" y="1829"/>
                      <a:pt x="5576" y="1174"/>
                    </a:cubicBezTo>
                    <a:cubicBezTo>
                      <a:pt x="5576" y="534"/>
                      <a:pt x="5043" y="1"/>
                      <a:pt x="4403" y="1"/>
                    </a:cubicBezTo>
                    <a:close/>
                    <a:moveTo>
                      <a:pt x="3124" y="2880"/>
                    </a:moveTo>
                    <a:cubicBezTo>
                      <a:pt x="2804" y="2880"/>
                      <a:pt x="2514" y="3139"/>
                      <a:pt x="2514" y="3490"/>
                    </a:cubicBezTo>
                    <a:cubicBezTo>
                      <a:pt x="2529" y="3825"/>
                      <a:pt x="2804" y="4099"/>
                      <a:pt x="3124" y="4099"/>
                    </a:cubicBezTo>
                    <a:cubicBezTo>
                      <a:pt x="3443" y="4099"/>
                      <a:pt x="3733" y="3825"/>
                      <a:pt x="3733" y="3490"/>
                    </a:cubicBezTo>
                    <a:cubicBezTo>
                      <a:pt x="3733" y="3139"/>
                      <a:pt x="3474" y="2880"/>
                      <a:pt x="3124" y="2880"/>
                    </a:cubicBezTo>
                    <a:close/>
                    <a:moveTo>
                      <a:pt x="5150" y="2865"/>
                    </a:moveTo>
                    <a:cubicBezTo>
                      <a:pt x="4495" y="2865"/>
                      <a:pt x="3961" y="3383"/>
                      <a:pt x="3961" y="4038"/>
                    </a:cubicBezTo>
                    <a:cubicBezTo>
                      <a:pt x="3961" y="4693"/>
                      <a:pt x="4495" y="5227"/>
                      <a:pt x="5150" y="5227"/>
                    </a:cubicBezTo>
                    <a:cubicBezTo>
                      <a:pt x="5790" y="5227"/>
                      <a:pt x="6323" y="4693"/>
                      <a:pt x="6323" y="4038"/>
                    </a:cubicBezTo>
                    <a:cubicBezTo>
                      <a:pt x="6323" y="3398"/>
                      <a:pt x="5790" y="2865"/>
                      <a:pt x="5150" y="2865"/>
                    </a:cubicBezTo>
                    <a:close/>
                    <a:moveTo>
                      <a:pt x="1371" y="4008"/>
                    </a:moveTo>
                    <a:cubicBezTo>
                      <a:pt x="610" y="4008"/>
                      <a:pt x="0" y="4617"/>
                      <a:pt x="0" y="5379"/>
                    </a:cubicBezTo>
                    <a:cubicBezTo>
                      <a:pt x="0" y="6141"/>
                      <a:pt x="610" y="6750"/>
                      <a:pt x="1371" y="6750"/>
                    </a:cubicBezTo>
                    <a:cubicBezTo>
                      <a:pt x="2133" y="6750"/>
                      <a:pt x="2743" y="6141"/>
                      <a:pt x="2743" y="5379"/>
                    </a:cubicBezTo>
                    <a:cubicBezTo>
                      <a:pt x="2743" y="4632"/>
                      <a:pt x="2133" y="4008"/>
                      <a:pt x="1371" y="4008"/>
                    </a:cubicBezTo>
                    <a:close/>
                    <a:moveTo>
                      <a:pt x="6917" y="5044"/>
                    </a:moveTo>
                    <a:cubicBezTo>
                      <a:pt x="6155" y="5044"/>
                      <a:pt x="5546" y="5653"/>
                      <a:pt x="5546" y="6415"/>
                    </a:cubicBezTo>
                    <a:cubicBezTo>
                      <a:pt x="5546" y="7177"/>
                      <a:pt x="6155" y="7786"/>
                      <a:pt x="6917" y="7786"/>
                    </a:cubicBezTo>
                    <a:cubicBezTo>
                      <a:pt x="7679" y="7786"/>
                      <a:pt x="8288" y="7177"/>
                      <a:pt x="8288" y="6415"/>
                    </a:cubicBezTo>
                    <a:cubicBezTo>
                      <a:pt x="8288" y="5669"/>
                      <a:pt x="7679" y="5044"/>
                      <a:pt x="6917" y="5044"/>
                    </a:cubicBezTo>
                    <a:close/>
                    <a:moveTo>
                      <a:pt x="2179" y="7253"/>
                    </a:moveTo>
                    <a:cubicBezTo>
                      <a:pt x="1889" y="7253"/>
                      <a:pt x="1646" y="7512"/>
                      <a:pt x="1646" y="7786"/>
                    </a:cubicBezTo>
                    <a:cubicBezTo>
                      <a:pt x="1646" y="8091"/>
                      <a:pt x="1889" y="8320"/>
                      <a:pt x="2179" y="8320"/>
                    </a:cubicBezTo>
                    <a:cubicBezTo>
                      <a:pt x="2453" y="8320"/>
                      <a:pt x="2712" y="8076"/>
                      <a:pt x="2712" y="7786"/>
                    </a:cubicBezTo>
                    <a:cubicBezTo>
                      <a:pt x="2712" y="7482"/>
                      <a:pt x="2453" y="7253"/>
                      <a:pt x="2179" y="7253"/>
                    </a:cubicBezTo>
                    <a:close/>
                    <a:moveTo>
                      <a:pt x="3733" y="9523"/>
                    </a:moveTo>
                    <a:cubicBezTo>
                      <a:pt x="3245" y="9523"/>
                      <a:pt x="2819" y="9919"/>
                      <a:pt x="2819" y="10437"/>
                    </a:cubicBezTo>
                    <a:cubicBezTo>
                      <a:pt x="2819" y="10940"/>
                      <a:pt x="3215" y="11352"/>
                      <a:pt x="3733" y="11352"/>
                    </a:cubicBezTo>
                    <a:cubicBezTo>
                      <a:pt x="4236" y="11352"/>
                      <a:pt x="4647" y="10955"/>
                      <a:pt x="4647" y="10437"/>
                    </a:cubicBezTo>
                    <a:cubicBezTo>
                      <a:pt x="4632" y="9950"/>
                      <a:pt x="4236" y="9523"/>
                      <a:pt x="3733" y="95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37"/>
            <p:cNvGrpSpPr/>
            <p:nvPr/>
          </p:nvGrpSpPr>
          <p:grpSpPr>
            <a:xfrm>
              <a:off x="6874099" y="3924038"/>
              <a:ext cx="1180843" cy="710090"/>
              <a:chOff x="6874099" y="3924038"/>
              <a:chExt cx="1180843" cy="710090"/>
            </a:xfrm>
          </p:grpSpPr>
          <p:sp>
            <p:nvSpPr>
              <p:cNvPr id="851" name="Google Shape;851;p37"/>
              <p:cNvSpPr/>
              <p:nvPr/>
            </p:nvSpPr>
            <p:spPr>
              <a:xfrm>
                <a:off x="7347915" y="4382301"/>
                <a:ext cx="84923" cy="251824"/>
              </a:xfrm>
              <a:custGeom>
                <a:avLst/>
                <a:gdLst/>
                <a:ahLst/>
                <a:cxnLst/>
                <a:rect l="l" t="t" r="r" b="b"/>
                <a:pathLst>
                  <a:path w="915" h="2713" extrusionOk="0">
                    <a:moveTo>
                      <a:pt x="0" y="0"/>
                    </a:moveTo>
                    <a:lnTo>
                      <a:pt x="0" y="2712"/>
                    </a:lnTo>
                    <a:lnTo>
                      <a:pt x="914" y="2712"/>
                    </a:lnTo>
                    <a:lnTo>
                      <a:pt x="9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7"/>
              <p:cNvSpPr/>
              <p:nvPr/>
            </p:nvSpPr>
            <p:spPr>
              <a:xfrm>
                <a:off x="7274313" y="4617048"/>
                <a:ext cx="234813" cy="17079"/>
              </a:xfrm>
              <a:custGeom>
                <a:avLst/>
                <a:gdLst/>
                <a:ahLst/>
                <a:cxnLst/>
                <a:rect l="l" t="t" r="r" b="b"/>
                <a:pathLst>
                  <a:path w="2530" h="184" extrusionOk="0">
                    <a:moveTo>
                      <a:pt x="1" y="0"/>
                    </a:moveTo>
                    <a:lnTo>
                      <a:pt x="1" y="183"/>
                    </a:lnTo>
                    <a:lnTo>
                      <a:pt x="2530" y="183"/>
                    </a:lnTo>
                    <a:lnTo>
                      <a:pt x="2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7"/>
              <p:cNvSpPr/>
              <p:nvPr/>
            </p:nvSpPr>
            <p:spPr>
              <a:xfrm>
                <a:off x="7274313" y="4617048"/>
                <a:ext cx="175414" cy="17079"/>
              </a:xfrm>
              <a:custGeom>
                <a:avLst/>
                <a:gdLst/>
                <a:ahLst/>
                <a:cxnLst/>
                <a:rect l="l" t="t" r="r" b="b"/>
                <a:pathLst>
                  <a:path w="1890" h="184" extrusionOk="0">
                    <a:moveTo>
                      <a:pt x="1" y="0"/>
                    </a:moveTo>
                    <a:lnTo>
                      <a:pt x="1" y="183"/>
                    </a:lnTo>
                    <a:lnTo>
                      <a:pt x="1890" y="183"/>
                    </a:lnTo>
                    <a:lnTo>
                      <a:pt x="18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7"/>
              <p:cNvSpPr/>
              <p:nvPr/>
            </p:nvSpPr>
            <p:spPr>
              <a:xfrm>
                <a:off x="6895353" y="3924038"/>
                <a:ext cx="1159588" cy="585609"/>
              </a:xfrm>
              <a:custGeom>
                <a:avLst/>
                <a:gdLst/>
                <a:ahLst/>
                <a:cxnLst/>
                <a:rect l="l" t="t" r="r" b="b"/>
                <a:pathLst>
                  <a:path w="12494" h="6309" extrusionOk="0">
                    <a:moveTo>
                      <a:pt x="1600" y="1"/>
                    </a:moveTo>
                    <a:lnTo>
                      <a:pt x="534" y="4191"/>
                    </a:lnTo>
                    <a:lnTo>
                      <a:pt x="61" y="6080"/>
                    </a:lnTo>
                    <a:lnTo>
                      <a:pt x="1" y="6308"/>
                    </a:lnTo>
                    <a:lnTo>
                      <a:pt x="10925" y="6308"/>
                    </a:lnTo>
                    <a:lnTo>
                      <a:pt x="11580" y="3673"/>
                    </a:lnTo>
                    <a:lnTo>
                      <a:pt x="1249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7"/>
              <p:cNvSpPr/>
              <p:nvPr/>
            </p:nvSpPr>
            <p:spPr>
              <a:xfrm>
                <a:off x="6874099" y="3924038"/>
                <a:ext cx="1159681" cy="585609"/>
              </a:xfrm>
              <a:custGeom>
                <a:avLst/>
                <a:gdLst/>
                <a:ahLst/>
                <a:cxnLst/>
                <a:rect l="l" t="t" r="r" b="b"/>
                <a:pathLst>
                  <a:path w="12495" h="6309" extrusionOk="0">
                    <a:moveTo>
                      <a:pt x="1601" y="1"/>
                    </a:moveTo>
                    <a:lnTo>
                      <a:pt x="1" y="6308"/>
                    </a:lnTo>
                    <a:lnTo>
                      <a:pt x="10895" y="6308"/>
                    </a:lnTo>
                    <a:lnTo>
                      <a:pt x="11611" y="3520"/>
                    </a:lnTo>
                    <a:lnTo>
                      <a:pt x="124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 name="Google Shape;856;p37"/>
              <p:cNvGrpSpPr/>
              <p:nvPr/>
            </p:nvGrpSpPr>
            <p:grpSpPr>
              <a:xfrm>
                <a:off x="6899622" y="3942416"/>
                <a:ext cx="1111534" cy="545979"/>
                <a:chOff x="1323022" y="424291"/>
                <a:chExt cx="533212" cy="261898"/>
              </a:xfrm>
            </p:grpSpPr>
            <p:sp>
              <p:nvSpPr>
                <p:cNvPr id="857" name="Google Shape;857;p37"/>
                <p:cNvSpPr/>
                <p:nvPr/>
              </p:nvSpPr>
              <p:spPr>
                <a:xfrm>
                  <a:off x="1369816" y="424291"/>
                  <a:ext cx="133657" cy="84197"/>
                </a:xfrm>
                <a:custGeom>
                  <a:avLst/>
                  <a:gdLst/>
                  <a:ahLst/>
                  <a:cxnLst/>
                  <a:rect l="l" t="t" r="r" b="b"/>
                  <a:pathLst>
                    <a:path w="3002" h="1891" extrusionOk="0">
                      <a:moveTo>
                        <a:pt x="488" y="1"/>
                      </a:moveTo>
                      <a:lnTo>
                        <a:pt x="0" y="1890"/>
                      </a:lnTo>
                      <a:lnTo>
                        <a:pt x="2530" y="1890"/>
                      </a:lnTo>
                      <a:lnTo>
                        <a:pt x="30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7"/>
                <p:cNvSpPr/>
                <p:nvPr/>
              </p:nvSpPr>
              <p:spPr>
                <a:xfrm>
                  <a:off x="1487181" y="424291"/>
                  <a:ext cx="134369" cy="84197"/>
                </a:xfrm>
                <a:custGeom>
                  <a:avLst/>
                  <a:gdLst/>
                  <a:ahLst/>
                  <a:cxnLst/>
                  <a:rect l="l" t="t" r="r" b="b"/>
                  <a:pathLst>
                    <a:path w="3018" h="1891" extrusionOk="0">
                      <a:moveTo>
                        <a:pt x="503" y="1"/>
                      </a:moveTo>
                      <a:lnTo>
                        <a:pt x="0" y="1890"/>
                      </a:lnTo>
                      <a:lnTo>
                        <a:pt x="2514" y="1890"/>
                      </a:lnTo>
                      <a:lnTo>
                        <a:pt x="30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7"/>
                <p:cNvSpPr/>
                <p:nvPr/>
              </p:nvSpPr>
              <p:spPr>
                <a:xfrm>
                  <a:off x="1605213" y="424291"/>
                  <a:ext cx="134369" cy="84197"/>
                </a:xfrm>
                <a:custGeom>
                  <a:avLst/>
                  <a:gdLst/>
                  <a:ahLst/>
                  <a:cxnLst/>
                  <a:rect l="l" t="t" r="r" b="b"/>
                  <a:pathLst>
                    <a:path w="3018" h="1891" extrusionOk="0">
                      <a:moveTo>
                        <a:pt x="473" y="1"/>
                      </a:moveTo>
                      <a:lnTo>
                        <a:pt x="0" y="1890"/>
                      </a:lnTo>
                      <a:lnTo>
                        <a:pt x="2514" y="1890"/>
                      </a:lnTo>
                      <a:lnTo>
                        <a:pt x="30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7"/>
                <p:cNvSpPr/>
                <p:nvPr/>
              </p:nvSpPr>
              <p:spPr>
                <a:xfrm>
                  <a:off x="1723245" y="424291"/>
                  <a:ext cx="132989" cy="84197"/>
                </a:xfrm>
                <a:custGeom>
                  <a:avLst/>
                  <a:gdLst/>
                  <a:ahLst/>
                  <a:cxnLst/>
                  <a:rect l="l" t="t" r="r" b="b"/>
                  <a:pathLst>
                    <a:path w="2987" h="1891" extrusionOk="0">
                      <a:moveTo>
                        <a:pt x="473" y="1"/>
                      </a:moveTo>
                      <a:lnTo>
                        <a:pt x="0" y="1890"/>
                      </a:lnTo>
                      <a:lnTo>
                        <a:pt x="2514" y="1890"/>
                      </a:lnTo>
                      <a:lnTo>
                        <a:pt x="29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7"/>
                <p:cNvSpPr/>
                <p:nvPr/>
              </p:nvSpPr>
              <p:spPr>
                <a:xfrm>
                  <a:off x="1346753" y="513831"/>
                  <a:ext cx="132989" cy="84197"/>
                </a:xfrm>
                <a:custGeom>
                  <a:avLst/>
                  <a:gdLst/>
                  <a:ahLst/>
                  <a:cxnLst/>
                  <a:rect l="l" t="t" r="r" b="b"/>
                  <a:pathLst>
                    <a:path w="2987" h="1891" extrusionOk="0">
                      <a:moveTo>
                        <a:pt x="473" y="1"/>
                      </a:moveTo>
                      <a:lnTo>
                        <a:pt x="0" y="1890"/>
                      </a:lnTo>
                      <a:lnTo>
                        <a:pt x="2514" y="1890"/>
                      </a:lnTo>
                      <a:lnTo>
                        <a:pt x="29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7"/>
                <p:cNvSpPr/>
                <p:nvPr/>
              </p:nvSpPr>
              <p:spPr>
                <a:xfrm>
                  <a:off x="1464785" y="513831"/>
                  <a:ext cx="132989" cy="84197"/>
                </a:xfrm>
                <a:custGeom>
                  <a:avLst/>
                  <a:gdLst/>
                  <a:ahLst/>
                  <a:cxnLst/>
                  <a:rect l="l" t="t" r="r" b="b"/>
                  <a:pathLst>
                    <a:path w="2987" h="1891" extrusionOk="0">
                      <a:moveTo>
                        <a:pt x="473" y="1"/>
                      </a:moveTo>
                      <a:lnTo>
                        <a:pt x="1" y="1890"/>
                      </a:lnTo>
                      <a:lnTo>
                        <a:pt x="2514" y="1890"/>
                      </a:lnTo>
                      <a:lnTo>
                        <a:pt x="29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7"/>
                <p:cNvSpPr/>
                <p:nvPr/>
              </p:nvSpPr>
              <p:spPr>
                <a:xfrm>
                  <a:off x="1582150" y="513831"/>
                  <a:ext cx="133657" cy="84197"/>
                </a:xfrm>
                <a:custGeom>
                  <a:avLst/>
                  <a:gdLst/>
                  <a:ahLst/>
                  <a:cxnLst/>
                  <a:rect l="l" t="t" r="r" b="b"/>
                  <a:pathLst>
                    <a:path w="3002" h="1891" extrusionOk="0">
                      <a:moveTo>
                        <a:pt x="488" y="1"/>
                      </a:moveTo>
                      <a:lnTo>
                        <a:pt x="0" y="1890"/>
                      </a:lnTo>
                      <a:lnTo>
                        <a:pt x="2514" y="1890"/>
                      </a:lnTo>
                      <a:lnTo>
                        <a:pt x="30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7"/>
                <p:cNvSpPr/>
                <p:nvPr/>
              </p:nvSpPr>
              <p:spPr>
                <a:xfrm>
                  <a:off x="1700182" y="513831"/>
                  <a:ext cx="132989" cy="84197"/>
                </a:xfrm>
                <a:custGeom>
                  <a:avLst/>
                  <a:gdLst/>
                  <a:ahLst/>
                  <a:cxnLst/>
                  <a:rect l="l" t="t" r="r" b="b"/>
                  <a:pathLst>
                    <a:path w="2987" h="1891" extrusionOk="0">
                      <a:moveTo>
                        <a:pt x="473" y="1"/>
                      </a:moveTo>
                      <a:lnTo>
                        <a:pt x="0" y="1890"/>
                      </a:lnTo>
                      <a:lnTo>
                        <a:pt x="2514" y="1890"/>
                      </a:lnTo>
                      <a:lnTo>
                        <a:pt x="29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7"/>
                <p:cNvSpPr/>
                <p:nvPr/>
              </p:nvSpPr>
              <p:spPr>
                <a:xfrm>
                  <a:off x="1323022" y="602036"/>
                  <a:ext cx="133657" cy="84152"/>
                </a:xfrm>
                <a:custGeom>
                  <a:avLst/>
                  <a:gdLst/>
                  <a:ahLst/>
                  <a:cxnLst/>
                  <a:rect l="l" t="t" r="r" b="b"/>
                  <a:pathLst>
                    <a:path w="3002" h="1890" extrusionOk="0">
                      <a:moveTo>
                        <a:pt x="488" y="1"/>
                      </a:moveTo>
                      <a:lnTo>
                        <a:pt x="0" y="1890"/>
                      </a:lnTo>
                      <a:lnTo>
                        <a:pt x="2529" y="1890"/>
                      </a:lnTo>
                      <a:lnTo>
                        <a:pt x="30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7"/>
                <p:cNvSpPr/>
                <p:nvPr/>
              </p:nvSpPr>
              <p:spPr>
                <a:xfrm>
                  <a:off x="1441054" y="602036"/>
                  <a:ext cx="133657" cy="84152"/>
                </a:xfrm>
                <a:custGeom>
                  <a:avLst/>
                  <a:gdLst/>
                  <a:ahLst/>
                  <a:cxnLst/>
                  <a:rect l="l" t="t" r="r" b="b"/>
                  <a:pathLst>
                    <a:path w="3002" h="1890" extrusionOk="0">
                      <a:moveTo>
                        <a:pt x="488" y="1"/>
                      </a:moveTo>
                      <a:lnTo>
                        <a:pt x="0" y="1890"/>
                      </a:lnTo>
                      <a:lnTo>
                        <a:pt x="2529" y="1890"/>
                      </a:lnTo>
                      <a:lnTo>
                        <a:pt x="30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7"/>
                <p:cNvSpPr/>
                <p:nvPr/>
              </p:nvSpPr>
              <p:spPr>
                <a:xfrm>
                  <a:off x="1558419" y="602036"/>
                  <a:ext cx="134324" cy="84152"/>
                </a:xfrm>
                <a:custGeom>
                  <a:avLst/>
                  <a:gdLst/>
                  <a:ahLst/>
                  <a:cxnLst/>
                  <a:rect l="l" t="t" r="r" b="b"/>
                  <a:pathLst>
                    <a:path w="3017" h="1890" extrusionOk="0">
                      <a:moveTo>
                        <a:pt x="488" y="1"/>
                      </a:moveTo>
                      <a:lnTo>
                        <a:pt x="0" y="1890"/>
                      </a:lnTo>
                      <a:lnTo>
                        <a:pt x="2514" y="1890"/>
                      </a:lnTo>
                      <a:lnTo>
                        <a:pt x="30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8" name="Google Shape;868;p37"/>
            <p:cNvSpPr/>
            <p:nvPr/>
          </p:nvSpPr>
          <p:spPr>
            <a:xfrm>
              <a:off x="7636381" y="4312963"/>
              <a:ext cx="277228" cy="175432"/>
            </a:xfrm>
            <a:custGeom>
              <a:avLst/>
              <a:gdLst/>
              <a:ahLst/>
              <a:cxnLst/>
              <a:rect l="l" t="t" r="r" b="b"/>
              <a:pathLst>
                <a:path w="2987" h="1890" extrusionOk="0">
                  <a:moveTo>
                    <a:pt x="472" y="1"/>
                  </a:moveTo>
                  <a:lnTo>
                    <a:pt x="0" y="1890"/>
                  </a:lnTo>
                  <a:lnTo>
                    <a:pt x="2514" y="1890"/>
                  </a:lnTo>
                  <a:lnTo>
                    <a:pt x="2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7"/>
            <p:cNvSpPr/>
            <p:nvPr/>
          </p:nvSpPr>
          <p:spPr>
            <a:xfrm>
              <a:off x="7596655" y="4223853"/>
              <a:ext cx="328092" cy="285800"/>
            </a:xfrm>
            <a:custGeom>
              <a:avLst/>
              <a:gdLst/>
              <a:ahLst/>
              <a:cxnLst/>
              <a:rect l="l" t="t" r="r" b="b"/>
              <a:pathLst>
                <a:path w="3535" h="3079" extrusionOk="0">
                  <a:moveTo>
                    <a:pt x="2209" y="1"/>
                  </a:moveTo>
                  <a:cubicBezTo>
                    <a:pt x="1508" y="1"/>
                    <a:pt x="869" y="336"/>
                    <a:pt x="472" y="839"/>
                  </a:cubicBezTo>
                  <a:cubicBezTo>
                    <a:pt x="381" y="945"/>
                    <a:pt x="305" y="1052"/>
                    <a:pt x="244" y="1189"/>
                  </a:cubicBezTo>
                  <a:cubicBezTo>
                    <a:pt x="92" y="1494"/>
                    <a:pt x="0" y="1814"/>
                    <a:pt x="0" y="2179"/>
                  </a:cubicBezTo>
                  <a:lnTo>
                    <a:pt x="0" y="2210"/>
                  </a:lnTo>
                  <a:cubicBezTo>
                    <a:pt x="0" y="2332"/>
                    <a:pt x="0" y="2438"/>
                    <a:pt x="15" y="2560"/>
                  </a:cubicBezTo>
                  <a:cubicBezTo>
                    <a:pt x="31" y="2652"/>
                    <a:pt x="61" y="2774"/>
                    <a:pt x="92" y="2865"/>
                  </a:cubicBezTo>
                  <a:cubicBezTo>
                    <a:pt x="107" y="2941"/>
                    <a:pt x="137" y="2987"/>
                    <a:pt x="168" y="3078"/>
                  </a:cubicBezTo>
                  <a:lnTo>
                    <a:pt x="2880" y="3078"/>
                  </a:lnTo>
                  <a:lnTo>
                    <a:pt x="3535" y="443"/>
                  </a:lnTo>
                  <a:cubicBezTo>
                    <a:pt x="3459" y="382"/>
                    <a:pt x="3413" y="336"/>
                    <a:pt x="3352" y="305"/>
                  </a:cubicBezTo>
                  <a:cubicBezTo>
                    <a:pt x="3291" y="275"/>
                    <a:pt x="3215" y="260"/>
                    <a:pt x="3154" y="214"/>
                  </a:cubicBezTo>
                  <a:cubicBezTo>
                    <a:pt x="2880" y="77"/>
                    <a:pt x="2544" y="1"/>
                    <a:pt x="2209" y="1"/>
                  </a:cubicBezTo>
                  <a:close/>
                </a:path>
              </a:pathLst>
            </a:custGeom>
            <a:solidFill>
              <a:srgbClr val="FFF140">
                <a:alpha val="54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 name="Google Shape;870;p37"/>
            <p:cNvGrpSpPr/>
            <p:nvPr/>
          </p:nvGrpSpPr>
          <p:grpSpPr>
            <a:xfrm>
              <a:off x="7535325" y="4103868"/>
              <a:ext cx="943581" cy="710144"/>
              <a:chOff x="2963077" y="3038906"/>
              <a:chExt cx="559490" cy="421025"/>
            </a:xfrm>
          </p:grpSpPr>
          <p:grpSp>
            <p:nvGrpSpPr>
              <p:cNvPr id="871" name="Google Shape;871;p37"/>
              <p:cNvGrpSpPr/>
              <p:nvPr/>
            </p:nvGrpSpPr>
            <p:grpSpPr>
              <a:xfrm>
                <a:off x="3009681" y="3085051"/>
                <a:ext cx="486295" cy="374881"/>
                <a:chOff x="3009681" y="3085051"/>
                <a:chExt cx="486295" cy="374881"/>
              </a:xfrm>
            </p:grpSpPr>
            <p:sp>
              <p:nvSpPr>
                <p:cNvPr id="872" name="Google Shape;872;p37"/>
                <p:cNvSpPr/>
                <p:nvPr/>
              </p:nvSpPr>
              <p:spPr>
                <a:xfrm>
                  <a:off x="3233948" y="3085051"/>
                  <a:ext cx="3764" cy="374881"/>
                </a:xfrm>
                <a:custGeom>
                  <a:avLst/>
                  <a:gdLst/>
                  <a:ahLst/>
                  <a:cxnLst/>
                  <a:rect l="l" t="t" r="r" b="b"/>
                  <a:pathLst>
                    <a:path w="123" h="12251" extrusionOk="0">
                      <a:moveTo>
                        <a:pt x="61" y="0"/>
                      </a:moveTo>
                      <a:cubicBezTo>
                        <a:pt x="31" y="0"/>
                        <a:pt x="0" y="31"/>
                        <a:pt x="0" y="61"/>
                      </a:cubicBezTo>
                      <a:lnTo>
                        <a:pt x="0" y="12189"/>
                      </a:lnTo>
                      <a:cubicBezTo>
                        <a:pt x="0" y="12220"/>
                        <a:pt x="46" y="12250"/>
                        <a:pt x="61" y="12250"/>
                      </a:cubicBezTo>
                      <a:cubicBezTo>
                        <a:pt x="76" y="12250"/>
                        <a:pt x="107" y="12220"/>
                        <a:pt x="122" y="12189"/>
                      </a:cubicBezTo>
                      <a:lnTo>
                        <a:pt x="122" y="61"/>
                      </a:lnTo>
                      <a:cubicBezTo>
                        <a:pt x="122" y="16"/>
                        <a:pt x="76"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7"/>
                <p:cNvSpPr/>
                <p:nvPr/>
              </p:nvSpPr>
              <p:spPr>
                <a:xfrm>
                  <a:off x="3112711" y="3128411"/>
                  <a:ext cx="252266" cy="89995"/>
                </a:xfrm>
                <a:custGeom>
                  <a:avLst/>
                  <a:gdLst/>
                  <a:ahLst/>
                  <a:cxnLst/>
                  <a:rect l="l" t="t" r="r" b="b"/>
                  <a:pathLst>
                    <a:path w="8244" h="2941" extrusionOk="0">
                      <a:moveTo>
                        <a:pt x="77" y="0"/>
                      </a:moveTo>
                      <a:cubicBezTo>
                        <a:pt x="47" y="0"/>
                        <a:pt x="16" y="0"/>
                        <a:pt x="1" y="16"/>
                      </a:cubicBezTo>
                      <a:cubicBezTo>
                        <a:pt x="1" y="31"/>
                        <a:pt x="1" y="77"/>
                        <a:pt x="16" y="92"/>
                      </a:cubicBezTo>
                      <a:lnTo>
                        <a:pt x="3977" y="2941"/>
                      </a:lnTo>
                      <a:lnTo>
                        <a:pt x="4023" y="2941"/>
                      </a:lnTo>
                      <a:cubicBezTo>
                        <a:pt x="4023" y="2941"/>
                        <a:pt x="4038" y="2941"/>
                        <a:pt x="4038" y="2926"/>
                      </a:cubicBezTo>
                      <a:lnTo>
                        <a:pt x="8213" y="549"/>
                      </a:lnTo>
                      <a:cubicBezTo>
                        <a:pt x="8228" y="518"/>
                        <a:pt x="8244" y="488"/>
                        <a:pt x="8228" y="473"/>
                      </a:cubicBezTo>
                      <a:cubicBezTo>
                        <a:pt x="8218" y="462"/>
                        <a:pt x="8193" y="444"/>
                        <a:pt x="8173" y="444"/>
                      </a:cubicBezTo>
                      <a:cubicBezTo>
                        <a:pt x="8164" y="444"/>
                        <a:pt x="8157" y="448"/>
                        <a:pt x="8152" y="457"/>
                      </a:cubicBezTo>
                      <a:lnTo>
                        <a:pt x="4023" y="2834"/>
                      </a:lnTo>
                      <a:lnTo>
                        <a:pt x="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7"/>
                <p:cNvSpPr/>
                <p:nvPr/>
              </p:nvSpPr>
              <p:spPr>
                <a:xfrm>
                  <a:off x="3112711" y="3128013"/>
                  <a:ext cx="77908" cy="74083"/>
                </a:xfrm>
                <a:custGeom>
                  <a:avLst/>
                  <a:gdLst/>
                  <a:ahLst/>
                  <a:cxnLst/>
                  <a:rect l="l" t="t" r="r" b="b"/>
                  <a:pathLst>
                    <a:path w="2546" h="2421" extrusionOk="0">
                      <a:moveTo>
                        <a:pt x="1801" y="0"/>
                      </a:moveTo>
                      <a:cubicBezTo>
                        <a:pt x="1794" y="0"/>
                        <a:pt x="1788" y="4"/>
                        <a:pt x="1783" y="13"/>
                      </a:cubicBezTo>
                      <a:cubicBezTo>
                        <a:pt x="1753" y="13"/>
                        <a:pt x="1738" y="44"/>
                        <a:pt x="1753" y="59"/>
                      </a:cubicBezTo>
                      <a:lnTo>
                        <a:pt x="2423" y="1766"/>
                      </a:lnTo>
                      <a:lnTo>
                        <a:pt x="47" y="2329"/>
                      </a:lnTo>
                      <a:cubicBezTo>
                        <a:pt x="31" y="2329"/>
                        <a:pt x="1" y="2375"/>
                        <a:pt x="1" y="2390"/>
                      </a:cubicBezTo>
                      <a:cubicBezTo>
                        <a:pt x="31" y="2405"/>
                        <a:pt x="47" y="2421"/>
                        <a:pt x="62" y="2421"/>
                      </a:cubicBezTo>
                      <a:lnTo>
                        <a:pt x="2500" y="1842"/>
                      </a:lnTo>
                      <a:cubicBezTo>
                        <a:pt x="2515" y="1842"/>
                        <a:pt x="2545" y="1842"/>
                        <a:pt x="2545" y="1811"/>
                      </a:cubicBezTo>
                      <a:lnTo>
                        <a:pt x="2545" y="1781"/>
                      </a:lnTo>
                      <a:lnTo>
                        <a:pt x="1829" y="29"/>
                      </a:lnTo>
                      <a:cubicBezTo>
                        <a:pt x="1829" y="18"/>
                        <a:pt x="1815" y="0"/>
                        <a:pt x="18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7"/>
                <p:cNvSpPr/>
                <p:nvPr/>
              </p:nvSpPr>
              <p:spPr>
                <a:xfrm>
                  <a:off x="3009681" y="3249679"/>
                  <a:ext cx="426625" cy="126776"/>
                </a:xfrm>
                <a:custGeom>
                  <a:avLst/>
                  <a:gdLst/>
                  <a:ahLst/>
                  <a:cxnLst/>
                  <a:rect l="l" t="t" r="r" b="b"/>
                  <a:pathLst>
                    <a:path w="13942" h="4143" extrusionOk="0">
                      <a:moveTo>
                        <a:pt x="64" y="1"/>
                      </a:moveTo>
                      <a:cubicBezTo>
                        <a:pt x="44" y="1"/>
                        <a:pt x="26" y="19"/>
                        <a:pt x="16" y="29"/>
                      </a:cubicBezTo>
                      <a:cubicBezTo>
                        <a:pt x="1" y="60"/>
                        <a:pt x="16" y="90"/>
                        <a:pt x="31" y="105"/>
                      </a:cubicBezTo>
                      <a:lnTo>
                        <a:pt x="7375" y="4143"/>
                      </a:lnTo>
                      <a:lnTo>
                        <a:pt x="7390" y="4143"/>
                      </a:lnTo>
                      <a:cubicBezTo>
                        <a:pt x="7390" y="4143"/>
                        <a:pt x="7405" y="4143"/>
                        <a:pt x="7421" y="4128"/>
                      </a:cubicBezTo>
                      <a:lnTo>
                        <a:pt x="13896" y="791"/>
                      </a:lnTo>
                      <a:cubicBezTo>
                        <a:pt x="13926" y="776"/>
                        <a:pt x="13942" y="730"/>
                        <a:pt x="13926" y="715"/>
                      </a:cubicBezTo>
                      <a:cubicBezTo>
                        <a:pt x="13905" y="704"/>
                        <a:pt x="13883" y="693"/>
                        <a:pt x="13867" y="693"/>
                      </a:cubicBezTo>
                      <a:cubicBezTo>
                        <a:pt x="13860" y="693"/>
                        <a:pt x="13855" y="695"/>
                        <a:pt x="13850" y="700"/>
                      </a:cubicBezTo>
                      <a:lnTo>
                        <a:pt x="7390" y="4036"/>
                      </a:lnTo>
                      <a:lnTo>
                        <a:pt x="92" y="14"/>
                      </a:ln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7"/>
                <p:cNvSpPr/>
                <p:nvPr/>
              </p:nvSpPr>
              <p:spPr>
                <a:xfrm>
                  <a:off x="3294077" y="3103227"/>
                  <a:ext cx="103061" cy="81151"/>
                </a:xfrm>
                <a:custGeom>
                  <a:avLst/>
                  <a:gdLst/>
                  <a:ahLst/>
                  <a:cxnLst/>
                  <a:rect l="l" t="t" r="r" b="b"/>
                  <a:pathLst>
                    <a:path w="3368" h="2652" extrusionOk="0">
                      <a:moveTo>
                        <a:pt x="62" y="1"/>
                      </a:moveTo>
                      <a:cubicBezTo>
                        <a:pt x="16" y="1"/>
                        <a:pt x="1" y="31"/>
                        <a:pt x="1" y="62"/>
                      </a:cubicBezTo>
                      <a:lnTo>
                        <a:pt x="1" y="2591"/>
                      </a:lnTo>
                      <a:cubicBezTo>
                        <a:pt x="1" y="2621"/>
                        <a:pt x="46" y="2652"/>
                        <a:pt x="62" y="2652"/>
                      </a:cubicBezTo>
                      <a:lnTo>
                        <a:pt x="3292" y="2652"/>
                      </a:lnTo>
                      <a:cubicBezTo>
                        <a:pt x="3337" y="2652"/>
                        <a:pt x="3353" y="2621"/>
                        <a:pt x="3368" y="2606"/>
                      </a:cubicBezTo>
                      <a:cubicBezTo>
                        <a:pt x="3368" y="2576"/>
                        <a:pt x="3337" y="2545"/>
                        <a:pt x="3307" y="2545"/>
                      </a:cubicBezTo>
                      <a:lnTo>
                        <a:pt x="123" y="2545"/>
                      </a:lnTo>
                      <a:lnTo>
                        <a:pt x="123" y="62"/>
                      </a:lnTo>
                      <a:cubicBezTo>
                        <a:pt x="123" y="16"/>
                        <a:pt x="77"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3028347" y="3181563"/>
                  <a:ext cx="70411" cy="133814"/>
                </a:xfrm>
                <a:custGeom>
                  <a:avLst/>
                  <a:gdLst/>
                  <a:ahLst/>
                  <a:cxnLst/>
                  <a:rect l="l" t="t" r="r" b="b"/>
                  <a:pathLst>
                    <a:path w="2301" h="4373" extrusionOk="0">
                      <a:moveTo>
                        <a:pt x="991" y="0"/>
                      </a:moveTo>
                      <a:cubicBezTo>
                        <a:pt x="975" y="0"/>
                        <a:pt x="975" y="31"/>
                        <a:pt x="975" y="46"/>
                      </a:cubicBezTo>
                      <a:lnTo>
                        <a:pt x="2225" y="3809"/>
                      </a:lnTo>
                      <a:lnTo>
                        <a:pt x="15" y="4312"/>
                      </a:lnTo>
                      <a:cubicBezTo>
                        <a:pt x="0" y="4312"/>
                        <a:pt x="0" y="4327"/>
                        <a:pt x="0" y="4358"/>
                      </a:cubicBezTo>
                      <a:cubicBezTo>
                        <a:pt x="0" y="4358"/>
                        <a:pt x="15" y="4373"/>
                        <a:pt x="46" y="4373"/>
                      </a:cubicBezTo>
                      <a:lnTo>
                        <a:pt x="2286" y="3870"/>
                      </a:lnTo>
                      <a:lnTo>
                        <a:pt x="2301" y="3855"/>
                      </a:lnTo>
                      <a:lnTo>
                        <a:pt x="2301" y="3840"/>
                      </a:lnTo>
                      <a:lnTo>
                        <a:pt x="1036" y="31"/>
                      </a:lnTo>
                      <a:cubicBezTo>
                        <a:pt x="1036" y="0"/>
                        <a:pt x="1006" y="0"/>
                        <a:pt x="9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7"/>
                <p:cNvSpPr/>
                <p:nvPr/>
              </p:nvSpPr>
              <p:spPr>
                <a:xfrm>
                  <a:off x="3057723" y="3275719"/>
                  <a:ext cx="136629" cy="136170"/>
                </a:xfrm>
                <a:custGeom>
                  <a:avLst/>
                  <a:gdLst/>
                  <a:ahLst/>
                  <a:cxnLst/>
                  <a:rect l="l" t="t" r="r" b="b"/>
                  <a:pathLst>
                    <a:path w="4465" h="4450" extrusionOk="0">
                      <a:moveTo>
                        <a:pt x="3580" y="1"/>
                      </a:moveTo>
                      <a:cubicBezTo>
                        <a:pt x="3550" y="1"/>
                        <a:pt x="3550" y="16"/>
                        <a:pt x="3550" y="31"/>
                      </a:cubicBezTo>
                      <a:lnTo>
                        <a:pt x="4388" y="2469"/>
                      </a:lnTo>
                      <a:lnTo>
                        <a:pt x="15" y="4404"/>
                      </a:lnTo>
                      <a:cubicBezTo>
                        <a:pt x="0" y="4404"/>
                        <a:pt x="0" y="4419"/>
                        <a:pt x="0" y="4435"/>
                      </a:cubicBezTo>
                      <a:cubicBezTo>
                        <a:pt x="15" y="4450"/>
                        <a:pt x="15" y="4450"/>
                        <a:pt x="31" y="4450"/>
                      </a:cubicBezTo>
                      <a:lnTo>
                        <a:pt x="4449" y="2515"/>
                      </a:lnTo>
                      <a:cubicBezTo>
                        <a:pt x="4464" y="2515"/>
                        <a:pt x="4464" y="2500"/>
                        <a:pt x="4464" y="2469"/>
                      </a:cubicBezTo>
                      <a:lnTo>
                        <a:pt x="3611" y="16"/>
                      </a:lnTo>
                      <a:cubicBezTo>
                        <a:pt x="3611" y="1"/>
                        <a:pt x="3596" y="1"/>
                        <a:pt x="3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7"/>
                <p:cNvSpPr/>
                <p:nvPr/>
              </p:nvSpPr>
              <p:spPr>
                <a:xfrm>
                  <a:off x="3294077" y="3248699"/>
                  <a:ext cx="70441" cy="104468"/>
                </a:xfrm>
                <a:custGeom>
                  <a:avLst/>
                  <a:gdLst/>
                  <a:ahLst/>
                  <a:cxnLst/>
                  <a:rect l="l" t="t" r="r" b="b"/>
                  <a:pathLst>
                    <a:path w="2302" h="3414" extrusionOk="0">
                      <a:moveTo>
                        <a:pt x="62" y="0"/>
                      </a:moveTo>
                      <a:cubicBezTo>
                        <a:pt x="16" y="0"/>
                        <a:pt x="1" y="46"/>
                        <a:pt x="1" y="61"/>
                      </a:cubicBezTo>
                      <a:lnTo>
                        <a:pt x="1" y="3093"/>
                      </a:lnTo>
                      <a:cubicBezTo>
                        <a:pt x="1" y="3124"/>
                        <a:pt x="16" y="3154"/>
                        <a:pt x="46" y="3154"/>
                      </a:cubicBezTo>
                      <a:lnTo>
                        <a:pt x="2256" y="3413"/>
                      </a:lnTo>
                      <a:cubicBezTo>
                        <a:pt x="2286" y="3413"/>
                        <a:pt x="2301" y="3398"/>
                        <a:pt x="2301" y="3352"/>
                      </a:cubicBezTo>
                      <a:cubicBezTo>
                        <a:pt x="2301" y="3322"/>
                        <a:pt x="2286" y="3306"/>
                        <a:pt x="2271" y="3306"/>
                      </a:cubicBezTo>
                      <a:lnTo>
                        <a:pt x="107" y="3032"/>
                      </a:lnTo>
                      <a:lnTo>
                        <a:pt x="107" y="61"/>
                      </a:lnTo>
                      <a:cubicBezTo>
                        <a:pt x="107" y="31"/>
                        <a:pt x="77"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3365865" y="3259868"/>
                  <a:ext cx="130111" cy="55998"/>
                </a:xfrm>
                <a:custGeom>
                  <a:avLst/>
                  <a:gdLst/>
                  <a:ahLst/>
                  <a:cxnLst/>
                  <a:rect l="l" t="t" r="r" b="b"/>
                  <a:pathLst>
                    <a:path w="4252" h="1830" extrusionOk="0">
                      <a:moveTo>
                        <a:pt x="260" y="1"/>
                      </a:moveTo>
                      <a:cubicBezTo>
                        <a:pt x="245" y="1"/>
                        <a:pt x="214" y="16"/>
                        <a:pt x="214" y="31"/>
                      </a:cubicBezTo>
                      <a:lnTo>
                        <a:pt x="1" y="1540"/>
                      </a:lnTo>
                      <a:cubicBezTo>
                        <a:pt x="1" y="1555"/>
                        <a:pt x="16" y="1555"/>
                        <a:pt x="16" y="1585"/>
                      </a:cubicBezTo>
                      <a:cubicBezTo>
                        <a:pt x="31" y="1601"/>
                        <a:pt x="31" y="1601"/>
                        <a:pt x="62" y="1601"/>
                      </a:cubicBezTo>
                      <a:lnTo>
                        <a:pt x="4206" y="1829"/>
                      </a:lnTo>
                      <a:cubicBezTo>
                        <a:pt x="4221" y="1829"/>
                        <a:pt x="4252" y="1799"/>
                        <a:pt x="4221" y="1784"/>
                      </a:cubicBezTo>
                      <a:cubicBezTo>
                        <a:pt x="4252" y="1753"/>
                        <a:pt x="4206" y="1738"/>
                        <a:pt x="4191" y="1738"/>
                      </a:cubicBezTo>
                      <a:lnTo>
                        <a:pt x="92" y="1509"/>
                      </a:lnTo>
                      <a:lnTo>
                        <a:pt x="306" y="62"/>
                      </a:lnTo>
                      <a:cubicBezTo>
                        <a:pt x="306" y="31"/>
                        <a:pt x="29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37"/>
              <p:cNvSpPr/>
              <p:nvPr/>
            </p:nvSpPr>
            <p:spPr>
              <a:xfrm>
                <a:off x="3196647" y="3038906"/>
                <a:ext cx="325921" cy="340823"/>
              </a:xfrm>
              <a:custGeom>
                <a:avLst/>
                <a:gdLst/>
                <a:ahLst/>
                <a:cxnLst/>
                <a:rect l="l" t="t" r="r" b="b"/>
                <a:pathLst>
                  <a:path w="10651" h="11138" extrusionOk="0">
                    <a:moveTo>
                      <a:pt x="1189" y="0"/>
                    </a:moveTo>
                    <a:cubicBezTo>
                      <a:pt x="534" y="0"/>
                      <a:pt x="0" y="533"/>
                      <a:pt x="0" y="1189"/>
                    </a:cubicBezTo>
                    <a:cubicBezTo>
                      <a:pt x="0" y="1828"/>
                      <a:pt x="534" y="2362"/>
                      <a:pt x="1189" y="2362"/>
                    </a:cubicBezTo>
                    <a:cubicBezTo>
                      <a:pt x="1829" y="2362"/>
                      <a:pt x="2362" y="1828"/>
                      <a:pt x="2362" y="1189"/>
                    </a:cubicBezTo>
                    <a:cubicBezTo>
                      <a:pt x="2392" y="533"/>
                      <a:pt x="1844" y="0"/>
                      <a:pt x="1189" y="0"/>
                    </a:cubicBezTo>
                    <a:close/>
                    <a:moveTo>
                      <a:pt x="3246" y="1630"/>
                    </a:moveTo>
                    <a:cubicBezTo>
                      <a:pt x="2956" y="1630"/>
                      <a:pt x="2712" y="1874"/>
                      <a:pt x="2712" y="2164"/>
                    </a:cubicBezTo>
                    <a:cubicBezTo>
                      <a:pt x="2712" y="2438"/>
                      <a:pt x="2941" y="2682"/>
                      <a:pt x="3246" y="2682"/>
                    </a:cubicBezTo>
                    <a:cubicBezTo>
                      <a:pt x="3535" y="2682"/>
                      <a:pt x="3779" y="2438"/>
                      <a:pt x="3779" y="2164"/>
                    </a:cubicBezTo>
                    <a:cubicBezTo>
                      <a:pt x="3779" y="1859"/>
                      <a:pt x="3535" y="1630"/>
                      <a:pt x="3246" y="1630"/>
                    </a:cubicBezTo>
                    <a:close/>
                    <a:moveTo>
                      <a:pt x="5440" y="2804"/>
                    </a:moveTo>
                    <a:cubicBezTo>
                      <a:pt x="5104" y="2804"/>
                      <a:pt x="4830" y="3063"/>
                      <a:pt x="4830" y="3413"/>
                    </a:cubicBezTo>
                    <a:cubicBezTo>
                      <a:pt x="4845" y="3763"/>
                      <a:pt x="5104" y="4022"/>
                      <a:pt x="5440" y="4022"/>
                    </a:cubicBezTo>
                    <a:cubicBezTo>
                      <a:pt x="5760" y="4022"/>
                      <a:pt x="6049" y="3763"/>
                      <a:pt x="6049" y="3413"/>
                    </a:cubicBezTo>
                    <a:cubicBezTo>
                      <a:pt x="6049" y="3063"/>
                      <a:pt x="5775" y="2804"/>
                      <a:pt x="5440" y="2804"/>
                    </a:cubicBezTo>
                    <a:close/>
                    <a:moveTo>
                      <a:pt x="6704" y="3779"/>
                    </a:moveTo>
                    <a:cubicBezTo>
                      <a:pt x="6217" y="3779"/>
                      <a:pt x="5790" y="4175"/>
                      <a:pt x="5790" y="4693"/>
                    </a:cubicBezTo>
                    <a:cubicBezTo>
                      <a:pt x="5790" y="5180"/>
                      <a:pt x="6201" y="5607"/>
                      <a:pt x="6704" y="5607"/>
                    </a:cubicBezTo>
                    <a:cubicBezTo>
                      <a:pt x="7222" y="5607"/>
                      <a:pt x="7618" y="5211"/>
                      <a:pt x="7618" y="4693"/>
                    </a:cubicBezTo>
                    <a:cubicBezTo>
                      <a:pt x="7618" y="4190"/>
                      <a:pt x="7222" y="3779"/>
                      <a:pt x="6704" y="3779"/>
                    </a:cubicBezTo>
                    <a:close/>
                    <a:moveTo>
                      <a:pt x="5820" y="6399"/>
                    </a:moveTo>
                    <a:cubicBezTo>
                      <a:pt x="5531" y="6399"/>
                      <a:pt x="5287" y="6643"/>
                      <a:pt x="5287" y="6932"/>
                    </a:cubicBezTo>
                    <a:cubicBezTo>
                      <a:pt x="5287" y="7237"/>
                      <a:pt x="5531" y="7466"/>
                      <a:pt x="5820" y="7466"/>
                    </a:cubicBezTo>
                    <a:cubicBezTo>
                      <a:pt x="6095" y="7466"/>
                      <a:pt x="6354" y="7222"/>
                      <a:pt x="6354" y="6932"/>
                    </a:cubicBezTo>
                    <a:cubicBezTo>
                      <a:pt x="6354" y="6658"/>
                      <a:pt x="6095" y="6399"/>
                      <a:pt x="5820" y="6399"/>
                    </a:cubicBezTo>
                    <a:close/>
                    <a:moveTo>
                      <a:pt x="3276" y="5226"/>
                    </a:moveTo>
                    <a:cubicBezTo>
                      <a:pt x="2636" y="5226"/>
                      <a:pt x="2103" y="5759"/>
                      <a:pt x="2103" y="6399"/>
                    </a:cubicBezTo>
                    <a:cubicBezTo>
                      <a:pt x="2103" y="7054"/>
                      <a:pt x="2636" y="7588"/>
                      <a:pt x="3276" y="7588"/>
                    </a:cubicBezTo>
                    <a:cubicBezTo>
                      <a:pt x="3931" y="7588"/>
                      <a:pt x="4464" y="7054"/>
                      <a:pt x="4464" y="6399"/>
                    </a:cubicBezTo>
                    <a:cubicBezTo>
                      <a:pt x="4464" y="5729"/>
                      <a:pt x="3931" y="5226"/>
                      <a:pt x="3276" y="5226"/>
                    </a:cubicBezTo>
                    <a:close/>
                    <a:moveTo>
                      <a:pt x="7755" y="6932"/>
                    </a:moveTo>
                    <a:cubicBezTo>
                      <a:pt x="7466" y="6932"/>
                      <a:pt x="7222" y="7191"/>
                      <a:pt x="7222" y="7466"/>
                    </a:cubicBezTo>
                    <a:cubicBezTo>
                      <a:pt x="7222" y="7770"/>
                      <a:pt x="7466" y="7999"/>
                      <a:pt x="7755" y="7999"/>
                    </a:cubicBezTo>
                    <a:cubicBezTo>
                      <a:pt x="8045" y="7999"/>
                      <a:pt x="8289" y="7755"/>
                      <a:pt x="8289" y="7466"/>
                    </a:cubicBezTo>
                    <a:cubicBezTo>
                      <a:pt x="8289" y="7191"/>
                      <a:pt x="8045" y="6932"/>
                      <a:pt x="7755" y="6932"/>
                    </a:cubicBezTo>
                    <a:close/>
                    <a:moveTo>
                      <a:pt x="9736" y="8075"/>
                    </a:moveTo>
                    <a:cubicBezTo>
                      <a:pt x="9249" y="8075"/>
                      <a:pt x="8822" y="8487"/>
                      <a:pt x="8822" y="8989"/>
                    </a:cubicBezTo>
                    <a:cubicBezTo>
                      <a:pt x="8822" y="9492"/>
                      <a:pt x="9218" y="9903"/>
                      <a:pt x="9736" y="9903"/>
                    </a:cubicBezTo>
                    <a:cubicBezTo>
                      <a:pt x="10254" y="9903"/>
                      <a:pt x="10650" y="9507"/>
                      <a:pt x="10650" y="8989"/>
                    </a:cubicBezTo>
                    <a:cubicBezTo>
                      <a:pt x="10635" y="8502"/>
                      <a:pt x="10224" y="8075"/>
                      <a:pt x="9736" y="8075"/>
                    </a:cubicBezTo>
                    <a:close/>
                    <a:moveTo>
                      <a:pt x="5440" y="9324"/>
                    </a:moveTo>
                    <a:cubicBezTo>
                      <a:pt x="4937" y="9324"/>
                      <a:pt x="4525" y="9721"/>
                      <a:pt x="4525" y="10239"/>
                    </a:cubicBezTo>
                    <a:cubicBezTo>
                      <a:pt x="4525" y="10726"/>
                      <a:pt x="4922" y="11138"/>
                      <a:pt x="5440" y="11138"/>
                    </a:cubicBezTo>
                    <a:cubicBezTo>
                      <a:pt x="5927" y="11138"/>
                      <a:pt x="6354" y="10741"/>
                      <a:pt x="6354" y="10239"/>
                    </a:cubicBezTo>
                    <a:cubicBezTo>
                      <a:pt x="6354" y="9721"/>
                      <a:pt x="5942" y="9324"/>
                      <a:pt x="5440" y="93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7"/>
              <p:cNvSpPr/>
              <p:nvPr/>
            </p:nvSpPr>
            <p:spPr>
              <a:xfrm>
                <a:off x="2963077" y="3075718"/>
                <a:ext cx="253643" cy="347371"/>
              </a:xfrm>
              <a:custGeom>
                <a:avLst/>
                <a:gdLst/>
                <a:ahLst/>
                <a:cxnLst/>
                <a:rect l="l" t="t" r="r" b="b"/>
                <a:pathLst>
                  <a:path w="8289" h="11352" extrusionOk="0">
                    <a:moveTo>
                      <a:pt x="6780" y="961"/>
                    </a:moveTo>
                    <a:cubicBezTo>
                      <a:pt x="6491" y="961"/>
                      <a:pt x="6247" y="1204"/>
                      <a:pt x="6247" y="1494"/>
                    </a:cubicBezTo>
                    <a:cubicBezTo>
                      <a:pt x="6247" y="1768"/>
                      <a:pt x="6491" y="2027"/>
                      <a:pt x="6780" y="2027"/>
                    </a:cubicBezTo>
                    <a:cubicBezTo>
                      <a:pt x="7070" y="2027"/>
                      <a:pt x="7313" y="1768"/>
                      <a:pt x="7313" y="1494"/>
                    </a:cubicBezTo>
                    <a:cubicBezTo>
                      <a:pt x="7313" y="1189"/>
                      <a:pt x="7070" y="961"/>
                      <a:pt x="6780" y="961"/>
                    </a:cubicBezTo>
                    <a:close/>
                    <a:moveTo>
                      <a:pt x="4403" y="1"/>
                    </a:moveTo>
                    <a:cubicBezTo>
                      <a:pt x="3748" y="1"/>
                      <a:pt x="3215" y="534"/>
                      <a:pt x="3215" y="1174"/>
                    </a:cubicBezTo>
                    <a:cubicBezTo>
                      <a:pt x="3215" y="1829"/>
                      <a:pt x="3748" y="2362"/>
                      <a:pt x="4403" y="2362"/>
                    </a:cubicBezTo>
                    <a:cubicBezTo>
                      <a:pt x="5043" y="2362"/>
                      <a:pt x="5576" y="1829"/>
                      <a:pt x="5576" y="1174"/>
                    </a:cubicBezTo>
                    <a:cubicBezTo>
                      <a:pt x="5576" y="534"/>
                      <a:pt x="5043" y="1"/>
                      <a:pt x="4403" y="1"/>
                    </a:cubicBezTo>
                    <a:close/>
                    <a:moveTo>
                      <a:pt x="3124" y="2880"/>
                    </a:moveTo>
                    <a:cubicBezTo>
                      <a:pt x="2804" y="2880"/>
                      <a:pt x="2514" y="3139"/>
                      <a:pt x="2514" y="3490"/>
                    </a:cubicBezTo>
                    <a:cubicBezTo>
                      <a:pt x="2529" y="3825"/>
                      <a:pt x="2804" y="4099"/>
                      <a:pt x="3124" y="4099"/>
                    </a:cubicBezTo>
                    <a:cubicBezTo>
                      <a:pt x="3443" y="4099"/>
                      <a:pt x="3733" y="3825"/>
                      <a:pt x="3733" y="3490"/>
                    </a:cubicBezTo>
                    <a:cubicBezTo>
                      <a:pt x="3733" y="3139"/>
                      <a:pt x="3474" y="2880"/>
                      <a:pt x="3124" y="2880"/>
                    </a:cubicBezTo>
                    <a:close/>
                    <a:moveTo>
                      <a:pt x="5150" y="2865"/>
                    </a:moveTo>
                    <a:cubicBezTo>
                      <a:pt x="4495" y="2865"/>
                      <a:pt x="3961" y="3383"/>
                      <a:pt x="3961" y="4038"/>
                    </a:cubicBezTo>
                    <a:cubicBezTo>
                      <a:pt x="3961" y="4693"/>
                      <a:pt x="4495" y="5227"/>
                      <a:pt x="5150" y="5227"/>
                    </a:cubicBezTo>
                    <a:cubicBezTo>
                      <a:pt x="5790" y="5227"/>
                      <a:pt x="6323" y="4693"/>
                      <a:pt x="6323" y="4038"/>
                    </a:cubicBezTo>
                    <a:cubicBezTo>
                      <a:pt x="6323" y="3398"/>
                      <a:pt x="5790" y="2865"/>
                      <a:pt x="5150" y="2865"/>
                    </a:cubicBezTo>
                    <a:close/>
                    <a:moveTo>
                      <a:pt x="1371" y="4008"/>
                    </a:moveTo>
                    <a:cubicBezTo>
                      <a:pt x="610" y="4008"/>
                      <a:pt x="0" y="4617"/>
                      <a:pt x="0" y="5379"/>
                    </a:cubicBezTo>
                    <a:cubicBezTo>
                      <a:pt x="0" y="6141"/>
                      <a:pt x="610" y="6750"/>
                      <a:pt x="1371" y="6750"/>
                    </a:cubicBezTo>
                    <a:cubicBezTo>
                      <a:pt x="2133" y="6750"/>
                      <a:pt x="2743" y="6141"/>
                      <a:pt x="2743" y="5379"/>
                    </a:cubicBezTo>
                    <a:cubicBezTo>
                      <a:pt x="2743" y="4632"/>
                      <a:pt x="2133" y="4008"/>
                      <a:pt x="1371" y="4008"/>
                    </a:cubicBezTo>
                    <a:close/>
                    <a:moveTo>
                      <a:pt x="6917" y="5044"/>
                    </a:moveTo>
                    <a:cubicBezTo>
                      <a:pt x="6155" y="5044"/>
                      <a:pt x="5546" y="5653"/>
                      <a:pt x="5546" y="6415"/>
                    </a:cubicBezTo>
                    <a:cubicBezTo>
                      <a:pt x="5546" y="7177"/>
                      <a:pt x="6155" y="7786"/>
                      <a:pt x="6917" y="7786"/>
                    </a:cubicBezTo>
                    <a:cubicBezTo>
                      <a:pt x="7679" y="7786"/>
                      <a:pt x="8288" y="7177"/>
                      <a:pt x="8288" y="6415"/>
                    </a:cubicBezTo>
                    <a:cubicBezTo>
                      <a:pt x="8288" y="5669"/>
                      <a:pt x="7679" y="5044"/>
                      <a:pt x="6917" y="5044"/>
                    </a:cubicBezTo>
                    <a:close/>
                    <a:moveTo>
                      <a:pt x="2179" y="7253"/>
                    </a:moveTo>
                    <a:cubicBezTo>
                      <a:pt x="1889" y="7253"/>
                      <a:pt x="1646" y="7512"/>
                      <a:pt x="1646" y="7786"/>
                    </a:cubicBezTo>
                    <a:cubicBezTo>
                      <a:pt x="1646" y="8091"/>
                      <a:pt x="1889" y="8320"/>
                      <a:pt x="2179" y="8320"/>
                    </a:cubicBezTo>
                    <a:cubicBezTo>
                      <a:pt x="2453" y="8320"/>
                      <a:pt x="2712" y="8076"/>
                      <a:pt x="2712" y="7786"/>
                    </a:cubicBezTo>
                    <a:cubicBezTo>
                      <a:pt x="2712" y="7482"/>
                      <a:pt x="2453" y="7253"/>
                      <a:pt x="2179" y="7253"/>
                    </a:cubicBezTo>
                    <a:close/>
                    <a:moveTo>
                      <a:pt x="3733" y="9523"/>
                    </a:moveTo>
                    <a:cubicBezTo>
                      <a:pt x="3245" y="9523"/>
                      <a:pt x="2819" y="9919"/>
                      <a:pt x="2819" y="10437"/>
                    </a:cubicBezTo>
                    <a:cubicBezTo>
                      <a:pt x="2819" y="10940"/>
                      <a:pt x="3215" y="11352"/>
                      <a:pt x="3733" y="11352"/>
                    </a:cubicBezTo>
                    <a:cubicBezTo>
                      <a:pt x="4236" y="11352"/>
                      <a:pt x="4647" y="10955"/>
                      <a:pt x="4647" y="10437"/>
                    </a:cubicBezTo>
                    <a:cubicBezTo>
                      <a:pt x="4632" y="9950"/>
                      <a:pt x="4236" y="9523"/>
                      <a:pt x="3733" y="95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 name="Google Shape;883;p37"/>
          <p:cNvGrpSpPr/>
          <p:nvPr/>
        </p:nvGrpSpPr>
        <p:grpSpPr>
          <a:xfrm>
            <a:off x="8145242" y="1017737"/>
            <a:ext cx="687704" cy="153887"/>
            <a:chOff x="5906767" y="105437"/>
            <a:chExt cx="687704" cy="153887"/>
          </a:xfrm>
        </p:grpSpPr>
        <p:sp>
          <p:nvSpPr>
            <p:cNvPr id="884" name="Google Shape;884;p37"/>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7"/>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 name="Google Shape;886;p37"/>
          <p:cNvSpPr/>
          <p:nvPr/>
        </p:nvSpPr>
        <p:spPr>
          <a:xfrm>
            <a:off x="3022672" y="4363632"/>
            <a:ext cx="338038" cy="337243"/>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Box 14">
            <a:extLst>
              <a:ext uri="{FF2B5EF4-FFF2-40B4-BE49-F238E27FC236}">
                <a16:creationId xmlns:a16="http://schemas.microsoft.com/office/drawing/2014/main" id="{18C36B03-F363-E420-084F-33B8596DE445}"/>
              </a:ext>
            </a:extLst>
          </p:cNvPr>
          <p:cNvSpPr txBox="1"/>
          <p:nvPr/>
        </p:nvSpPr>
        <p:spPr>
          <a:xfrm>
            <a:off x="850345" y="1381020"/>
            <a:ext cx="8028160" cy="2893100"/>
          </a:xfrm>
          <a:prstGeom prst="rect">
            <a:avLst/>
          </a:prstGeom>
          <a:noFill/>
        </p:spPr>
        <p:txBody>
          <a:bodyPr wrap="none" rtlCol="0">
            <a:spAutoFit/>
          </a:bodyPr>
          <a:lstStyle/>
          <a:p>
            <a:pPr algn="l">
              <a:buFont typeface="+mj-lt"/>
              <a:buAutoNum type="arabicPeriod"/>
            </a:pPr>
            <a:r>
              <a:rPr lang="en-GB" b="1" i="0" dirty="0">
                <a:solidFill>
                  <a:srgbClr val="0D0D0D"/>
                </a:solidFill>
                <a:effectLst/>
                <a:latin typeface="Söhne"/>
              </a:rPr>
              <a:t>Comparison of Models</a:t>
            </a:r>
            <a:endParaRPr lang="en-GB" b="0" i="0" dirty="0">
              <a:solidFill>
                <a:srgbClr val="0D0D0D"/>
              </a:solidFill>
              <a:effectLst/>
              <a:latin typeface="Söhne"/>
            </a:endParaRPr>
          </a:p>
          <a:p>
            <a:pPr marL="457200" lvl="1" algn="l"/>
            <a:r>
              <a:rPr lang="en-GB" b="0" i="0" dirty="0">
                <a:solidFill>
                  <a:srgbClr val="0D0D0D"/>
                </a:solidFill>
                <a:effectLst/>
                <a:latin typeface="Söhne"/>
              </a:rPr>
              <a:t>The LSTM model significantly outperformed both the baseline and traditional statistical models, </a:t>
            </a:r>
          </a:p>
          <a:p>
            <a:pPr marL="457200" lvl="1" algn="l"/>
            <a:r>
              <a:rPr lang="en-GB" dirty="0">
                <a:solidFill>
                  <a:srgbClr val="0D0D0D"/>
                </a:solidFill>
                <a:latin typeface="Söhne"/>
              </a:rPr>
              <a:t>         </a:t>
            </a:r>
            <a:r>
              <a:rPr lang="en-GB" b="0" i="0" dirty="0">
                <a:solidFill>
                  <a:srgbClr val="0D0D0D"/>
                </a:solidFill>
                <a:effectLst/>
                <a:latin typeface="Söhne"/>
              </a:rPr>
              <a:t>demonstrating its efficacy in forecasting energy surplus.</a:t>
            </a:r>
          </a:p>
          <a:p>
            <a:pPr algn="l">
              <a:buFont typeface="+mj-lt"/>
              <a:buAutoNum type="arabicPeriod"/>
            </a:pPr>
            <a:r>
              <a:rPr lang="en-GB" b="1" i="0" dirty="0">
                <a:solidFill>
                  <a:srgbClr val="0D0D0D"/>
                </a:solidFill>
                <a:effectLst/>
                <a:latin typeface="Söhne"/>
              </a:rPr>
              <a:t>Accuracy Metrics</a:t>
            </a:r>
            <a:endParaRPr lang="en-GB" b="0" i="0" dirty="0">
              <a:solidFill>
                <a:srgbClr val="0D0D0D"/>
              </a:solidFill>
              <a:effectLst/>
              <a:latin typeface="Söhne"/>
            </a:endParaRPr>
          </a:p>
          <a:p>
            <a:pPr marL="457200" lvl="1" algn="l"/>
            <a:r>
              <a:rPr lang="en-GB" b="0" i="0" dirty="0">
                <a:solidFill>
                  <a:srgbClr val="0D0D0D"/>
                </a:solidFill>
                <a:effectLst/>
                <a:latin typeface="Söhne"/>
              </a:rPr>
              <a:t>The LSTM model achieved a Mean Absolute Error (MAE) of 0.19 for solar energy predictions, </a:t>
            </a:r>
          </a:p>
          <a:p>
            <a:pPr marL="457200" lvl="1" algn="l"/>
            <a:r>
              <a:rPr lang="en-GB" b="0" i="0" dirty="0">
                <a:solidFill>
                  <a:srgbClr val="0D0D0D"/>
                </a:solidFill>
                <a:effectLst/>
                <a:latin typeface="Söhne"/>
              </a:rPr>
              <a:t>         underscoring its high precision in quantifying energy outputs.</a:t>
            </a:r>
          </a:p>
          <a:p>
            <a:pPr marL="457200" lvl="1" algn="l"/>
            <a:endParaRPr lang="en-GB" dirty="0">
              <a:solidFill>
                <a:srgbClr val="0D0D0D"/>
              </a:solidFill>
              <a:latin typeface="Söhne"/>
            </a:endParaRPr>
          </a:p>
          <a:p>
            <a:pPr marL="457200" lvl="1" algn="l"/>
            <a:endParaRPr lang="en-GB" b="0" i="0" dirty="0">
              <a:solidFill>
                <a:srgbClr val="0D0D0D"/>
              </a:solidFill>
              <a:effectLst/>
              <a:latin typeface="Söhne"/>
            </a:endParaRPr>
          </a:p>
          <a:p>
            <a:pPr marL="457200" lvl="1" algn="l"/>
            <a:endParaRPr lang="en-GB" b="0" i="0" dirty="0">
              <a:solidFill>
                <a:srgbClr val="0D0D0D"/>
              </a:solidFill>
              <a:effectLst/>
              <a:latin typeface="Söhne"/>
            </a:endParaRPr>
          </a:p>
          <a:p>
            <a:pPr algn="l">
              <a:buFont typeface="+mj-lt"/>
              <a:buAutoNum type="arabicPeriod"/>
            </a:pPr>
            <a:r>
              <a:rPr lang="en-GB" b="1" i="0" dirty="0">
                <a:solidFill>
                  <a:srgbClr val="0D0D0D"/>
                </a:solidFill>
                <a:effectLst/>
                <a:latin typeface="Söhne"/>
              </a:rPr>
              <a:t>Monthly R² Scores</a:t>
            </a:r>
            <a:endParaRPr lang="en-GB" b="0" i="0" dirty="0">
              <a:solidFill>
                <a:srgbClr val="0D0D0D"/>
              </a:solidFill>
              <a:effectLst/>
              <a:latin typeface="Söhne"/>
            </a:endParaRPr>
          </a:p>
          <a:p>
            <a:pPr marL="457200" lvl="1" algn="l"/>
            <a:r>
              <a:rPr lang="en-GB" b="0" i="0" dirty="0">
                <a:solidFill>
                  <a:srgbClr val="0D0D0D"/>
                </a:solidFill>
                <a:effectLst/>
                <a:latin typeface="Söhne"/>
              </a:rPr>
              <a:t>Analysis of R² scores by month revealed that May, June, and September </a:t>
            </a:r>
          </a:p>
          <a:p>
            <a:pPr marL="457200" lvl="1" algn="l"/>
            <a:r>
              <a:rPr lang="en-GB" dirty="0">
                <a:solidFill>
                  <a:srgbClr val="0D0D0D"/>
                </a:solidFill>
                <a:latin typeface="Söhne"/>
              </a:rPr>
              <a:t>       </a:t>
            </a:r>
            <a:r>
              <a:rPr lang="en-GB" b="0" i="0" dirty="0">
                <a:solidFill>
                  <a:srgbClr val="0D0D0D"/>
                </a:solidFill>
                <a:effectLst/>
                <a:latin typeface="Söhne"/>
              </a:rPr>
              <a:t>are the most suitable months for conducting the pilot project, due to higher prediction reliability.</a:t>
            </a:r>
          </a:p>
          <a:p>
            <a:endParaRPr lang="en-US" dirty="0"/>
          </a:p>
        </p:txBody>
      </p:sp>
      <p:sp>
        <p:nvSpPr>
          <p:cNvPr id="16" name="TextBox 15">
            <a:extLst>
              <a:ext uri="{FF2B5EF4-FFF2-40B4-BE49-F238E27FC236}">
                <a16:creationId xmlns:a16="http://schemas.microsoft.com/office/drawing/2014/main" id="{B3F83E83-65ED-3DE9-E31C-4479163B0A18}"/>
              </a:ext>
            </a:extLst>
          </p:cNvPr>
          <p:cNvSpPr txBox="1"/>
          <p:nvPr/>
        </p:nvSpPr>
        <p:spPr>
          <a:xfrm>
            <a:off x="1331844" y="2683565"/>
            <a:ext cx="7354254" cy="646331"/>
          </a:xfrm>
          <a:prstGeom prst="rect">
            <a:avLst/>
          </a:prstGeom>
          <a:noFill/>
        </p:spPr>
        <p:txBody>
          <a:bodyPr wrap="square" rtlCol="0">
            <a:spAutoFit/>
          </a:bodyPr>
          <a:lstStyle/>
          <a:p>
            <a:r>
              <a:rPr lang="en-US" sz="900" b="1" dirty="0"/>
              <a:t>Baseline:</a:t>
            </a:r>
          </a:p>
          <a:p>
            <a:r>
              <a:rPr lang="en-US" sz="900" dirty="0"/>
              <a:t>1. Solar (MAE = 0.21 MAPE = 67.98% R2 = 0.62 ).    2. Wind (MAE = 8.68 MAPE = 83.50% R2 = -0.74)</a:t>
            </a:r>
          </a:p>
          <a:p>
            <a:r>
              <a:rPr lang="en-US" sz="900" b="1" dirty="0"/>
              <a:t>SARIMA:</a:t>
            </a:r>
          </a:p>
          <a:p>
            <a:r>
              <a:rPr lang="en-US" sz="900" dirty="0"/>
              <a:t>1. Solar (MAE = 0.45 MAPE = 99.57% R2 = -0.36)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70"/>
        <p:cNvGrpSpPr/>
        <p:nvPr/>
      </p:nvGrpSpPr>
      <p:grpSpPr>
        <a:xfrm>
          <a:off x="0" y="0"/>
          <a:ext cx="0" cy="0"/>
          <a:chOff x="0" y="0"/>
          <a:chExt cx="0" cy="0"/>
        </a:xfrm>
      </p:grpSpPr>
      <p:sp>
        <p:nvSpPr>
          <p:cNvPr id="2471" name="Google Shape;2471;p49"/>
          <p:cNvSpPr txBox="1">
            <a:spLocks noGrp="1"/>
          </p:cNvSpPr>
          <p:nvPr>
            <p:ph type="title"/>
          </p:nvPr>
        </p:nvSpPr>
        <p:spPr>
          <a:xfrm>
            <a:off x="713225" y="3913875"/>
            <a:ext cx="4106400" cy="6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Plot showcase</a:t>
            </a:r>
            <a:endParaRPr dirty="0"/>
          </a:p>
        </p:txBody>
      </p:sp>
      <p:sp>
        <p:nvSpPr>
          <p:cNvPr id="2472" name="Google Shape;2472;p49"/>
          <p:cNvSpPr txBox="1">
            <a:spLocks noGrp="1"/>
          </p:cNvSpPr>
          <p:nvPr>
            <p:ph type="subTitle" idx="1"/>
          </p:nvPr>
        </p:nvSpPr>
        <p:spPr>
          <a:xfrm>
            <a:off x="4896775" y="3914000"/>
            <a:ext cx="3534000" cy="6900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n-US" dirty="0"/>
              <a:t>LSTM</a:t>
            </a:r>
          </a:p>
          <a:p>
            <a:pPr marL="228600" lvl="0" indent="-228600" algn="l" rtl="0">
              <a:spcBef>
                <a:spcPts val="0"/>
              </a:spcBef>
              <a:spcAft>
                <a:spcPts val="0"/>
              </a:spcAft>
              <a:buAutoNum type="arabicPeriod"/>
            </a:pPr>
            <a:r>
              <a:rPr lang="en-US" dirty="0"/>
              <a:t>Baseline</a:t>
            </a:r>
          </a:p>
          <a:p>
            <a:pPr marL="228600" lvl="0" indent="-228600" algn="l" rtl="0">
              <a:spcBef>
                <a:spcPts val="0"/>
              </a:spcBef>
              <a:spcAft>
                <a:spcPts val="0"/>
              </a:spcAft>
              <a:buAutoNum type="arabicPeriod"/>
            </a:pPr>
            <a:r>
              <a:rPr lang="en-US" dirty="0"/>
              <a:t>SARIMA</a:t>
            </a:r>
            <a:endParaRPr dirty="0"/>
          </a:p>
        </p:txBody>
      </p:sp>
      <p:pic>
        <p:nvPicPr>
          <p:cNvPr id="2473" name="Google Shape;2473;p49"/>
          <p:cNvPicPr preferRelativeResize="0"/>
          <p:nvPr/>
        </p:nvPicPr>
        <p:blipFill rotWithShape="1">
          <a:blip r:embed="rId3"/>
          <a:srcRect l="-891" t="-1707" r="93" b="1707"/>
          <a:stretch/>
        </p:blipFill>
        <p:spPr>
          <a:xfrm>
            <a:off x="303650" y="244225"/>
            <a:ext cx="4801800" cy="3669600"/>
          </a:xfrm>
          <a:prstGeom prst="roundRect">
            <a:avLst>
              <a:gd name="adj" fmla="val 7617"/>
            </a:avLst>
          </a:prstGeom>
          <a:noFill/>
          <a:ln>
            <a:noFill/>
          </a:ln>
        </p:spPr>
      </p:pic>
      <p:pic>
        <p:nvPicPr>
          <p:cNvPr id="2474" name="Google Shape;2474;p49"/>
          <p:cNvPicPr preferRelativeResize="0"/>
          <p:nvPr/>
        </p:nvPicPr>
        <p:blipFill>
          <a:blip r:embed="rId4"/>
          <a:srcRect l="2650" r="2650"/>
          <a:stretch/>
        </p:blipFill>
        <p:spPr>
          <a:xfrm>
            <a:off x="5263850" y="362650"/>
            <a:ext cx="3589500" cy="1813200"/>
          </a:xfrm>
          <a:prstGeom prst="roundRect">
            <a:avLst>
              <a:gd name="adj" fmla="val 12963"/>
            </a:avLst>
          </a:prstGeom>
          <a:noFill/>
          <a:ln>
            <a:noFill/>
          </a:ln>
        </p:spPr>
      </p:pic>
      <p:pic>
        <p:nvPicPr>
          <p:cNvPr id="2475" name="Google Shape;2475;p49"/>
          <p:cNvPicPr preferRelativeResize="0"/>
          <p:nvPr/>
        </p:nvPicPr>
        <p:blipFill rotWithShape="1">
          <a:blip r:embed="rId5"/>
          <a:srcRect l="59475" t="39767" b="1250"/>
          <a:stretch/>
        </p:blipFill>
        <p:spPr>
          <a:xfrm>
            <a:off x="5263850" y="2153902"/>
            <a:ext cx="3534000" cy="1759973"/>
          </a:xfrm>
          <a:prstGeom prst="roundRect">
            <a:avLst>
              <a:gd name="adj" fmla="val 12963"/>
            </a:avLst>
          </a:prstGeom>
          <a:noFill/>
          <a:ln>
            <a:noFill/>
          </a:ln>
        </p:spPr>
      </p:pic>
      <p:grpSp>
        <p:nvGrpSpPr>
          <p:cNvPr id="2476" name="Google Shape;2476;p49"/>
          <p:cNvGrpSpPr/>
          <p:nvPr/>
        </p:nvGrpSpPr>
        <p:grpSpPr>
          <a:xfrm>
            <a:off x="8246845" y="4700477"/>
            <a:ext cx="754756" cy="168907"/>
            <a:chOff x="5906767" y="105437"/>
            <a:chExt cx="687704" cy="153887"/>
          </a:xfrm>
        </p:grpSpPr>
        <p:sp>
          <p:nvSpPr>
            <p:cNvPr id="2477" name="Google Shape;2477;p49"/>
            <p:cNvSpPr/>
            <p:nvPr/>
          </p:nvSpPr>
          <p:spPr>
            <a:xfrm>
              <a:off x="6053647" y="105437"/>
              <a:ext cx="540824" cy="73226"/>
            </a:xfrm>
            <a:custGeom>
              <a:avLst/>
              <a:gdLst/>
              <a:ahLst/>
              <a:cxnLst/>
              <a:rect l="l" t="t" r="r" b="b"/>
              <a:pathLst>
                <a:path w="17674" h="2393" extrusionOk="0">
                  <a:moveTo>
                    <a:pt x="305" y="1"/>
                  </a:moveTo>
                  <a:cubicBezTo>
                    <a:pt x="137" y="1"/>
                    <a:pt x="0" y="138"/>
                    <a:pt x="0" y="306"/>
                  </a:cubicBezTo>
                  <a:cubicBezTo>
                    <a:pt x="0" y="473"/>
                    <a:pt x="137" y="610"/>
                    <a:pt x="305" y="610"/>
                  </a:cubicBezTo>
                  <a:cubicBezTo>
                    <a:pt x="747" y="610"/>
                    <a:pt x="945" y="900"/>
                    <a:pt x="1280" y="1372"/>
                  </a:cubicBezTo>
                  <a:cubicBezTo>
                    <a:pt x="1585" y="1829"/>
                    <a:pt x="1981" y="2393"/>
                    <a:pt x="2743" y="2393"/>
                  </a:cubicBezTo>
                  <a:cubicBezTo>
                    <a:pt x="3504" y="2393"/>
                    <a:pt x="3901" y="1829"/>
                    <a:pt x="4205" y="1372"/>
                  </a:cubicBezTo>
                  <a:cubicBezTo>
                    <a:pt x="4525" y="900"/>
                    <a:pt x="4754" y="610"/>
                    <a:pt x="5180" y="610"/>
                  </a:cubicBezTo>
                  <a:cubicBezTo>
                    <a:pt x="5622" y="610"/>
                    <a:pt x="5820" y="900"/>
                    <a:pt x="6155" y="1372"/>
                  </a:cubicBezTo>
                  <a:cubicBezTo>
                    <a:pt x="6460" y="1829"/>
                    <a:pt x="6856" y="2393"/>
                    <a:pt x="7618" y="2393"/>
                  </a:cubicBezTo>
                  <a:cubicBezTo>
                    <a:pt x="8380" y="2393"/>
                    <a:pt x="8776" y="1829"/>
                    <a:pt x="9081" y="1372"/>
                  </a:cubicBezTo>
                  <a:cubicBezTo>
                    <a:pt x="9401" y="900"/>
                    <a:pt x="9629" y="610"/>
                    <a:pt x="10056" y="610"/>
                  </a:cubicBezTo>
                  <a:cubicBezTo>
                    <a:pt x="10498" y="610"/>
                    <a:pt x="10696" y="900"/>
                    <a:pt x="11031" y="1372"/>
                  </a:cubicBezTo>
                  <a:cubicBezTo>
                    <a:pt x="11336" y="1829"/>
                    <a:pt x="11732" y="2393"/>
                    <a:pt x="12494" y="2393"/>
                  </a:cubicBezTo>
                  <a:cubicBezTo>
                    <a:pt x="13255" y="2393"/>
                    <a:pt x="13652" y="1829"/>
                    <a:pt x="13956" y="1372"/>
                  </a:cubicBezTo>
                  <a:cubicBezTo>
                    <a:pt x="14276" y="900"/>
                    <a:pt x="14505" y="610"/>
                    <a:pt x="14931" y="610"/>
                  </a:cubicBezTo>
                  <a:cubicBezTo>
                    <a:pt x="15373" y="610"/>
                    <a:pt x="15571" y="900"/>
                    <a:pt x="15906" y="1372"/>
                  </a:cubicBezTo>
                  <a:cubicBezTo>
                    <a:pt x="16211" y="1829"/>
                    <a:pt x="16607" y="2393"/>
                    <a:pt x="17369" y="2393"/>
                  </a:cubicBezTo>
                  <a:cubicBezTo>
                    <a:pt x="17537" y="2393"/>
                    <a:pt x="17674" y="2271"/>
                    <a:pt x="17674" y="2088"/>
                  </a:cubicBezTo>
                  <a:cubicBezTo>
                    <a:pt x="17674" y="1921"/>
                    <a:pt x="17537" y="1783"/>
                    <a:pt x="17369" y="1783"/>
                  </a:cubicBezTo>
                  <a:cubicBezTo>
                    <a:pt x="16927" y="1783"/>
                    <a:pt x="16714" y="1494"/>
                    <a:pt x="16394" y="1022"/>
                  </a:cubicBezTo>
                  <a:cubicBezTo>
                    <a:pt x="16089" y="565"/>
                    <a:pt x="15693" y="1"/>
                    <a:pt x="14931" y="1"/>
                  </a:cubicBezTo>
                  <a:cubicBezTo>
                    <a:pt x="14170" y="1"/>
                    <a:pt x="13758" y="565"/>
                    <a:pt x="13469" y="1022"/>
                  </a:cubicBezTo>
                  <a:cubicBezTo>
                    <a:pt x="13134" y="1494"/>
                    <a:pt x="12905" y="1783"/>
                    <a:pt x="12494" y="1783"/>
                  </a:cubicBezTo>
                  <a:cubicBezTo>
                    <a:pt x="12052" y="1783"/>
                    <a:pt x="11838" y="1494"/>
                    <a:pt x="11519" y="1022"/>
                  </a:cubicBezTo>
                  <a:cubicBezTo>
                    <a:pt x="11214" y="565"/>
                    <a:pt x="10818" y="1"/>
                    <a:pt x="10056" y="1"/>
                  </a:cubicBezTo>
                  <a:cubicBezTo>
                    <a:pt x="9294" y="1"/>
                    <a:pt x="8898" y="565"/>
                    <a:pt x="8593" y="1022"/>
                  </a:cubicBezTo>
                  <a:cubicBezTo>
                    <a:pt x="8258" y="1494"/>
                    <a:pt x="8030" y="1783"/>
                    <a:pt x="7618" y="1783"/>
                  </a:cubicBezTo>
                  <a:cubicBezTo>
                    <a:pt x="7176" y="1783"/>
                    <a:pt x="6963" y="1494"/>
                    <a:pt x="6643" y="1022"/>
                  </a:cubicBezTo>
                  <a:cubicBezTo>
                    <a:pt x="6338" y="565"/>
                    <a:pt x="5942" y="1"/>
                    <a:pt x="5180" y="1"/>
                  </a:cubicBezTo>
                  <a:cubicBezTo>
                    <a:pt x="4419" y="1"/>
                    <a:pt x="4022" y="565"/>
                    <a:pt x="3718" y="1022"/>
                  </a:cubicBezTo>
                  <a:cubicBezTo>
                    <a:pt x="3383" y="1494"/>
                    <a:pt x="3154" y="1783"/>
                    <a:pt x="2743" y="1783"/>
                  </a:cubicBezTo>
                  <a:cubicBezTo>
                    <a:pt x="2301" y="1783"/>
                    <a:pt x="2087" y="1494"/>
                    <a:pt x="1768" y="1022"/>
                  </a:cubicBezTo>
                  <a:cubicBezTo>
                    <a:pt x="1463" y="565"/>
                    <a:pt x="1067" y="1"/>
                    <a:pt x="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9"/>
            <p:cNvSpPr/>
            <p:nvPr/>
          </p:nvSpPr>
          <p:spPr>
            <a:xfrm>
              <a:off x="5906767" y="185639"/>
              <a:ext cx="540855" cy="73685"/>
            </a:xfrm>
            <a:custGeom>
              <a:avLst/>
              <a:gdLst/>
              <a:ahLst/>
              <a:cxnLst/>
              <a:rect l="l" t="t" r="r" b="b"/>
              <a:pathLst>
                <a:path w="17675" h="2408" extrusionOk="0">
                  <a:moveTo>
                    <a:pt x="306" y="0"/>
                  </a:moveTo>
                  <a:cubicBezTo>
                    <a:pt x="123" y="0"/>
                    <a:pt x="1" y="138"/>
                    <a:pt x="1" y="305"/>
                  </a:cubicBezTo>
                  <a:cubicBezTo>
                    <a:pt x="1" y="488"/>
                    <a:pt x="123" y="610"/>
                    <a:pt x="306" y="610"/>
                  </a:cubicBezTo>
                  <a:cubicBezTo>
                    <a:pt x="732" y="610"/>
                    <a:pt x="945" y="899"/>
                    <a:pt x="1265" y="1372"/>
                  </a:cubicBezTo>
                  <a:cubicBezTo>
                    <a:pt x="1570" y="1829"/>
                    <a:pt x="1982" y="2408"/>
                    <a:pt x="2743" y="2408"/>
                  </a:cubicBezTo>
                  <a:cubicBezTo>
                    <a:pt x="3505" y="2408"/>
                    <a:pt x="3901" y="1829"/>
                    <a:pt x="4206" y="1372"/>
                  </a:cubicBezTo>
                  <a:cubicBezTo>
                    <a:pt x="4526" y="899"/>
                    <a:pt x="4754" y="610"/>
                    <a:pt x="5181" y="610"/>
                  </a:cubicBezTo>
                  <a:cubicBezTo>
                    <a:pt x="5623" y="610"/>
                    <a:pt x="5821" y="899"/>
                    <a:pt x="6156" y="1372"/>
                  </a:cubicBezTo>
                  <a:cubicBezTo>
                    <a:pt x="6461" y="1829"/>
                    <a:pt x="6857" y="2408"/>
                    <a:pt x="7619" y="2408"/>
                  </a:cubicBezTo>
                  <a:cubicBezTo>
                    <a:pt x="8381" y="2408"/>
                    <a:pt x="8777" y="1829"/>
                    <a:pt x="9081" y="1372"/>
                  </a:cubicBezTo>
                  <a:cubicBezTo>
                    <a:pt x="9401" y="899"/>
                    <a:pt x="9630" y="610"/>
                    <a:pt x="10057" y="610"/>
                  </a:cubicBezTo>
                  <a:cubicBezTo>
                    <a:pt x="10498" y="610"/>
                    <a:pt x="10696" y="899"/>
                    <a:pt x="11032" y="1372"/>
                  </a:cubicBezTo>
                  <a:cubicBezTo>
                    <a:pt x="11336" y="1829"/>
                    <a:pt x="11733" y="2408"/>
                    <a:pt x="12494" y="2408"/>
                  </a:cubicBezTo>
                  <a:cubicBezTo>
                    <a:pt x="13256" y="2408"/>
                    <a:pt x="13652" y="1829"/>
                    <a:pt x="13957" y="1372"/>
                  </a:cubicBezTo>
                  <a:cubicBezTo>
                    <a:pt x="14277" y="899"/>
                    <a:pt x="14505" y="610"/>
                    <a:pt x="14932" y="610"/>
                  </a:cubicBezTo>
                  <a:cubicBezTo>
                    <a:pt x="15374" y="610"/>
                    <a:pt x="15572" y="899"/>
                    <a:pt x="15892" y="1372"/>
                  </a:cubicBezTo>
                  <a:cubicBezTo>
                    <a:pt x="16212" y="1829"/>
                    <a:pt x="16608" y="2408"/>
                    <a:pt x="17370" y="2408"/>
                  </a:cubicBezTo>
                  <a:cubicBezTo>
                    <a:pt x="17537" y="2408"/>
                    <a:pt x="17675" y="2271"/>
                    <a:pt x="17675" y="2103"/>
                  </a:cubicBezTo>
                  <a:cubicBezTo>
                    <a:pt x="17675" y="1935"/>
                    <a:pt x="17537" y="1798"/>
                    <a:pt x="17370" y="1798"/>
                  </a:cubicBezTo>
                  <a:cubicBezTo>
                    <a:pt x="16928" y="1798"/>
                    <a:pt x="16715" y="1509"/>
                    <a:pt x="16395" y="1036"/>
                  </a:cubicBezTo>
                  <a:cubicBezTo>
                    <a:pt x="16090" y="579"/>
                    <a:pt x="15694" y="0"/>
                    <a:pt x="14932" y="0"/>
                  </a:cubicBezTo>
                  <a:cubicBezTo>
                    <a:pt x="14170" y="0"/>
                    <a:pt x="13759" y="579"/>
                    <a:pt x="13469" y="1036"/>
                  </a:cubicBezTo>
                  <a:cubicBezTo>
                    <a:pt x="13134" y="1509"/>
                    <a:pt x="12906" y="1798"/>
                    <a:pt x="12494" y="1798"/>
                  </a:cubicBezTo>
                  <a:cubicBezTo>
                    <a:pt x="12052" y="1798"/>
                    <a:pt x="11839" y="1509"/>
                    <a:pt x="11519" y="1036"/>
                  </a:cubicBezTo>
                  <a:cubicBezTo>
                    <a:pt x="11214" y="579"/>
                    <a:pt x="10818" y="0"/>
                    <a:pt x="10057" y="0"/>
                  </a:cubicBezTo>
                  <a:cubicBezTo>
                    <a:pt x="9295" y="0"/>
                    <a:pt x="8899" y="579"/>
                    <a:pt x="8594" y="1036"/>
                  </a:cubicBezTo>
                  <a:cubicBezTo>
                    <a:pt x="8259" y="1509"/>
                    <a:pt x="8030" y="1798"/>
                    <a:pt x="7619" y="1798"/>
                  </a:cubicBezTo>
                  <a:cubicBezTo>
                    <a:pt x="7177" y="1798"/>
                    <a:pt x="6964" y="1509"/>
                    <a:pt x="6644" y="1036"/>
                  </a:cubicBezTo>
                  <a:cubicBezTo>
                    <a:pt x="6339" y="579"/>
                    <a:pt x="5943" y="0"/>
                    <a:pt x="5181" y="0"/>
                  </a:cubicBezTo>
                  <a:cubicBezTo>
                    <a:pt x="4419" y="0"/>
                    <a:pt x="4023" y="579"/>
                    <a:pt x="3703" y="1036"/>
                  </a:cubicBezTo>
                  <a:cubicBezTo>
                    <a:pt x="3383" y="1509"/>
                    <a:pt x="3155" y="1798"/>
                    <a:pt x="2743" y="1798"/>
                  </a:cubicBezTo>
                  <a:cubicBezTo>
                    <a:pt x="2301" y="1798"/>
                    <a:pt x="2088" y="1509"/>
                    <a:pt x="1768" y="1036"/>
                  </a:cubicBezTo>
                  <a:cubicBezTo>
                    <a:pt x="1463" y="579"/>
                    <a:pt x="1067" y="0"/>
                    <a:pt x="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9" name="Google Shape;2479;p49"/>
          <p:cNvSpPr/>
          <p:nvPr/>
        </p:nvSpPr>
        <p:spPr>
          <a:xfrm>
            <a:off x="862233" y="4700480"/>
            <a:ext cx="157131" cy="338038"/>
          </a:xfrm>
          <a:custGeom>
            <a:avLst/>
            <a:gdLst/>
            <a:ahLst/>
            <a:cxnLst/>
            <a:rect l="l" t="t" r="r" b="b"/>
            <a:pathLst>
              <a:path w="5135" h="11047" extrusionOk="0">
                <a:moveTo>
                  <a:pt x="2575" y="0"/>
                </a:moveTo>
                <a:lnTo>
                  <a:pt x="0" y="6598"/>
                </a:lnTo>
                <a:lnTo>
                  <a:pt x="2575" y="6598"/>
                </a:lnTo>
                <a:lnTo>
                  <a:pt x="2575" y="11046"/>
                </a:lnTo>
                <a:lnTo>
                  <a:pt x="5135" y="4434"/>
                </a:lnTo>
                <a:lnTo>
                  <a:pt x="2575" y="4434"/>
                </a:lnTo>
                <a:lnTo>
                  <a:pt x="25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9"/>
          <p:cNvSpPr/>
          <p:nvPr/>
        </p:nvSpPr>
        <p:spPr>
          <a:xfrm>
            <a:off x="181117" y="575877"/>
            <a:ext cx="428486" cy="427449"/>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Google Shape;2480;p49">
            <a:extLst>
              <a:ext uri="{FF2B5EF4-FFF2-40B4-BE49-F238E27FC236}">
                <a16:creationId xmlns:a16="http://schemas.microsoft.com/office/drawing/2014/main" id="{15C90529-1C3F-E7B9-85BB-D71D6FC7F001}"/>
              </a:ext>
            </a:extLst>
          </p:cNvPr>
          <p:cNvSpPr/>
          <p:nvPr/>
        </p:nvSpPr>
        <p:spPr>
          <a:xfrm>
            <a:off x="5013740" y="147748"/>
            <a:ext cx="428486" cy="427449"/>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2</a:t>
            </a:r>
            <a:endParaRPr dirty="0"/>
          </a:p>
        </p:txBody>
      </p:sp>
      <p:sp>
        <p:nvSpPr>
          <p:cNvPr id="4" name="Google Shape;2480;p49">
            <a:extLst>
              <a:ext uri="{FF2B5EF4-FFF2-40B4-BE49-F238E27FC236}">
                <a16:creationId xmlns:a16="http://schemas.microsoft.com/office/drawing/2014/main" id="{93D7A0D6-6BA1-17E6-F1ED-8484F0E4E6AF}"/>
              </a:ext>
            </a:extLst>
          </p:cNvPr>
          <p:cNvSpPr/>
          <p:nvPr/>
        </p:nvSpPr>
        <p:spPr>
          <a:xfrm>
            <a:off x="5013740" y="2085647"/>
            <a:ext cx="428486" cy="427449"/>
          </a:xfrm>
          <a:custGeom>
            <a:avLst/>
            <a:gdLst/>
            <a:ahLst/>
            <a:cxnLst/>
            <a:rect l="l" t="t" r="r" b="b"/>
            <a:pathLst>
              <a:path w="11047" h="11021" extrusionOk="0">
                <a:moveTo>
                  <a:pt x="4973" y="1"/>
                </a:moveTo>
                <a:cubicBezTo>
                  <a:pt x="4956" y="1"/>
                  <a:pt x="4939" y="2"/>
                  <a:pt x="4922" y="5"/>
                </a:cubicBezTo>
                <a:cubicBezTo>
                  <a:pt x="4724" y="20"/>
                  <a:pt x="4587" y="188"/>
                  <a:pt x="4617" y="386"/>
                </a:cubicBezTo>
                <a:lnTo>
                  <a:pt x="4755" y="1529"/>
                </a:lnTo>
                <a:cubicBezTo>
                  <a:pt x="4770" y="1696"/>
                  <a:pt x="4922" y="1833"/>
                  <a:pt x="5090" y="1833"/>
                </a:cubicBezTo>
                <a:lnTo>
                  <a:pt x="5135" y="1833"/>
                </a:lnTo>
                <a:cubicBezTo>
                  <a:pt x="5318" y="1803"/>
                  <a:pt x="5455" y="1635"/>
                  <a:pt x="5440" y="1452"/>
                </a:cubicBezTo>
                <a:lnTo>
                  <a:pt x="5303" y="310"/>
                </a:lnTo>
                <a:cubicBezTo>
                  <a:pt x="5289" y="130"/>
                  <a:pt x="5138" y="1"/>
                  <a:pt x="4973" y="1"/>
                </a:cubicBezTo>
                <a:close/>
                <a:moveTo>
                  <a:pt x="7598" y="402"/>
                </a:moveTo>
                <a:cubicBezTo>
                  <a:pt x="7464" y="402"/>
                  <a:pt x="7344" y="479"/>
                  <a:pt x="7299" y="614"/>
                </a:cubicBezTo>
                <a:lnTo>
                  <a:pt x="6842" y="1650"/>
                </a:lnTo>
                <a:cubicBezTo>
                  <a:pt x="6766" y="1833"/>
                  <a:pt x="6842" y="2031"/>
                  <a:pt x="7009" y="2107"/>
                </a:cubicBezTo>
                <a:cubicBezTo>
                  <a:pt x="7055" y="2138"/>
                  <a:pt x="7116" y="2138"/>
                  <a:pt x="7147" y="2138"/>
                </a:cubicBezTo>
                <a:cubicBezTo>
                  <a:pt x="7284" y="2138"/>
                  <a:pt x="7390" y="2062"/>
                  <a:pt x="7451" y="1925"/>
                </a:cubicBezTo>
                <a:lnTo>
                  <a:pt x="7908" y="873"/>
                </a:lnTo>
                <a:cubicBezTo>
                  <a:pt x="7985" y="706"/>
                  <a:pt x="7908" y="492"/>
                  <a:pt x="7741" y="432"/>
                </a:cubicBezTo>
                <a:cubicBezTo>
                  <a:pt x="7693" y="412"/>
                  <a:pt x="7645" y="402"/>
                  <a:pt x="7598" y="402"/>
                </a:cubicBezTo>
                <a:close/>
                <a:moveTo>
                  <a:pt x="2446" y="996"/>
                </a:moveTo>
                <a:cubicBezTo>
                  <a:pt x="2376" y="996"/>
                  <a:pt x="2304" y="1021"/>
                  <a:pt x="2241" y="1071"/>
                </a:cubicBezTo>
                <a:cubicBezTo>
                  <a:pt x="2088" y="1178"/>
                  <a:pt x="2043" y="1391"/>
                  <a:pt x="2164" y="1544"/>
                </a:cubicBezTo>
                <a:lnTo>
                  <a:pt x="2850" y="2458"/>
                </a:lnTo>
                <a:cubicBezTo>
                  <a:pt x="2896" y="2549"/>
                  <a:pt x="3018" y="2595"/>
                  <a:pt x="3109" y="2595"/>
                </a:cubicBezTo>
                <a:cubicBezTo>
                  <a:pt x="3185" y="2595"/>
                  <a:pt x="3246" y="2565"/>
                  <a:pt x="3322" y="2534"/>
                </a:cubicBezTo>
                <a:cubicBezTo>
                  <a:pt x="3475" y="2412"/>
                  <a:pt x="3505" y="2214"/>
                  <a:pt x="3399" y="2047"/>
                </a:cubicBezTo>
                <a:lnTo>
                  <a:pt x="2713" y="1132"/>
                </a:lnTo>
                <a:cubicBezTo>
                  <a:pt x="2642" y="1044"/>
                  <a:pt x="2545" y="996"/>
                  <a:pt x="2446" y="996"/>
                </a:cubicBezTo>
                <a:close/>
                <a:moveTo>
                  <a:pt x="9705" y="2083"/>
                </a:moveTo>
                <a:cubicBezTo>
                  <a:pt x="9637" y="2083"/>
                  <a:pt x="9568" y="2105"/>
                  <a:pt x="9508" y="2153"/>
                </a:cubicBezTo>
                <a:lnTo>
                  <a:pt x="8594" y="2839"/>
                </a:lnTo>
                <a:cubicBezTo>
                  <a:pt x="8442" y="2945"/>
                  <a:pt x="8411" y="3159"/>
                  <a:pt x="8518" y="3311"/>
                </a:cubicBezTo>
                <a:cubicBezTo>
                  <a:pt x="8594" y="3387"/>
                  <a:pt x="8685" y="3448"/>
                  <a:pt x="8792" y="3448"/>
                </a:cubicBezTo>
                <a:cubicBezTo>
                  <a:pt x="8868" y="3448"/>
                  <a:pt x="8914" y="3433"/>
                  <a:pt x="8990" y="3387"/>
                </a:cubicBezTo>
                <a:lnTo>
                  <a:pt x="9904" y="2702"/>
                </a:lnTo>
                <a:cubicBezTo>
                  <a:pt x="10057" y="2595"/>
                  <a:pt x="10102" y="2382"/>
                  <a:pt x="9980" y="2229"/>
                </a:cubicBezTo>
                <a:cubicBezTo>
                  <a:pt x="9916" y="2137"/>
                  <a:pt x="9811" y="2083"/>
                  <a:pt x="9705" y="2083"/>
                </a:cubicBezTo>
                <a:close/>
                <a:moveTo>
                  <a:pt x="761" y="3099"/>
                </a:moveTo>
                <a:cubicBezTo>
                  <a:pt x="630" y="3099"/>
                  <a:pt x="503" y="3173"/>
                  <a:pt x="458" y="3296"/>
                </a:cubicBezTo>
                <a:cubicBezTo>
                  <a:pt x="382" y="3463"/>
                  <a:pt x="458" y="3677"/>
                  <a:pt x="641" y="3753"/>
                </a:cubicBezTo>
                <a:lnTo>
                  <a:pt x="1677" y="4210"/>
                </a:lnTo>
                <a:cubicBezTo>
                  <a:pt x="1723" y="4225"/>
                  <a:pt x="1784" y="4225"/>
                  <a:pt x="1814" y="4225"/>
                </a:cubicBezTo>
                <a:cubicBezTo>
                  <a:pt x="1951" y="4225"/>
                  <a:pt x="2058" y="4149"/>
                  <a:pt x="2119" y="4012"/>
                </a:cubicBezTo>
                <a:cubicBezTo>
                  <a:pt x="2195" y="3844"/>
                  <a:pt x="2119" y="3631"/>
                  <a:pt x="1951" y="3570"/>
                </a:cubicBezTo>
                <a:lnTo>
                  <a:pt x="900" y="3128"/>
                </a:lnTo>
                <a:cubicBezTo>
                  <a:pt x="856" y="3108"/>
                  <a:pt x="808" y="3099"/>
                  <a:pt x="761" y="3099"/>
                </a:cubicBezTo>
                <a:close/>
                <a:moveTo>
                  <a:pt x="10684" y="4590"/>
                </a:moveTo>
                <a:cubicBezTo>
                  <a:pt x="10673" y="4590"/>
                  <a:pt x="10662" y="4590"/>
                  <a:pt x="10651" y="4591"/>
                </a:cubicBezTo>
                <a:lnTo>
                  <a:pt x="9508" y="4713"/>
                </a:lnTo>
                <a:cubicBezTo>
                  <a:pt x="9325" y="4743"/>
                  <a:pt x="9188" y="4911"/>
                  <a:pt x="9203" y="5094"/>
                </a:cubicBezTo>
                <a:cubicBezTo>
                  <a:pt x="9219" y="5277"/>
                  <a:pt x="9371" y="5414"/>
                  <a:pt x="9554" y="5414"/>
                </a:cubicBezTo>
                <a:lnTo>
                  <a:pt x="9584" y="5414"/>
                </a:lnTo>
                <a:lnTo>
                  <a:pt x="10727" y="5277"/>
                </a:lnTo>
                <a:cubicBezTo>
                  <a:pt x="10925" y="5231"/>
                  <a:pt x="11047" y="5063"/>
                  <a:pt x="11032" y="4896"/>
                </a:cubicBezTo>
                <a:cubicBezTo>
                  <a:pt x="11017" y="4709"/>
                  <a:pt x="10867" y="4590"/>
                  <a:pt x="10684" y="4590"/>
                </a:cubicBezTo>
                <a:close/>
                <a:moveTo>
                  <a:pt x="1507" y="5611"/>
                </a:moveTo>
                <a:cubicBezTo>
                  <a:pt x="1497" y="5611"/>
                  <a:pt x="1488" y="5611"/>
                  <a:pt x="1479" y="5612"/>
                </a:cubicBezTo>
                <a:lnTo>
                  <a:pt x="336" y="5749"/>
                </a:lnTo>
                <a:cubicBezTo>
                  <a:pt x="138" y="5764"/>
                  <a:pt x="1" y="5947"/>
                  <a:pt x="31" y="6130"/>
                </a:cubicBezTo>
                <a:cubicBezTo>
                  <a:pt x="47" y="6297"/>
                  <a:pt x="199" y="6434"/>
                  <a:pt x="367" y="6434"/>
                </a:cubicBezTo>
                <a:lnTo>
                  <a:pt x="412" y="6434"/>
                </a:lnTo>
                <a:lnTo>
                  <a:pt x="1555" y="6297"/>
                </a:lnTo>
                <a:cubicBezTo>
                  <a:pt x="1738" y="6282"/>
                  <a:pt x="1875" y="6115"/>
                  <a:pt x="1860" y="5916"/>
                </a:cubicBezTo>
                <a:cubicBezTo>
                  <a:pt x="1831" y="5743"/>
                  <a:pt x="1678" y="5611"/>
                  <a:pt x="1507" y="5611"/>
                </a:cubicBezTo>
                <a:close/>
                <a:moveTo>
                  <a:pt x="5532" y="3220"/>
                </a:moveTo>
                <a:cubicBezTo>
                  <a:pt x="6050" y="3220"/>
                  <a:pt x="6537" y="3387"/>
                  <a:pt x="6964" y="3707"/>
                </a:cubicBezTo>
                <a:cubicBezTo>
                  <a:pt x="7436" y="4088"/>
                  <a:pt x="7741" y="4637"/>
                  <a:pt x="7817" y="5261"/>
                </a:cubicBezTo>
                <a:cubicBezTo>
                  <a:pt x="7954" y="6511"/>
                  <a:pt x="7055" y="7653"/>
                  <a:pt x="5791" y="7790"/>
                </a:cubicBezTo>
                <a:cubicBezTo>
                  <a:pt x="5694" y="7802"/>
                  <a:pt x="5598" y="7808"/>
                  <a:pt x="5503" y="7808"/>
                </a:cubicBezTo>
                <a:cubicBezTo>
                  <a:pt x="4992" y="7808"/>
                  <a:pt x="4497" y="7639"/>
                  <a:pt x="4099" y="7318"/>
                </a:cubicBezTo>
                <a:cubicBezTo>
                  <a:pt x="3627" y="6937"/>
                  <a:pt x="3322" y="6374"/>
                  <a:pt x="3246" y="5764"/>
                </a:cubicBezTo>
                <a:cubicBezTo>
                  <a:pt x="3109" y="4515"/>
                  <a:pt x="4008" y="3372"/>
                  <a:pt x="5257" y="3235"/>
                </a:cubicBezTo>
                <a:cubicBezTo>
                  <a:pt x="5349" y="3220"/>
                  <a:pt x="5440" y="3220"/>
                  <a:pt x="5532" y="3220"/>
                </a:cubicBezTo>
                <a:close/>
                <a:moveTo>
                  <a:pt x="9233" y="6786"/>
                </a:moveTo>
                <a:cubicBezTo>
                  <a:pt x="9103" y="6786"/>
                  <a:pt x="8978" y="6860"/>
                  <a:pt x="8944" y="6983"/>
                </a:cubicBezTo>
                <a:cubicBezTo>
                  <a:pt x="8868" y="7166"/>
                  <a:pt x="8944" y="7364"/>
                  <a:pt x="9112" y="7425"/>
                </a:cubicBezTo>
                <a:lnTo>
                  <a:pt x="10163" y="7882"/>
                </a:lnTo>
                <a:cubicBezTo>
                  <a:pt x="10194" y="7897"/>
                  <a:pt x="10255" y="7897"/>
                  <a:pt x="10285" y="7897"/>
                </a:cubicBezTo>
                <a:cubicBezTo>
                  <a:pt x="10422" y="7897"/>
                  <a:pt x="10544" y="7821"/>
                  <a:pt x="10590" y="7699"/>
                </a:cubicBezTo>
                <a:cubicBezTo>
                  <a:pt x="10697" y="7547"/>
                  <a:pt x="10590" y="7349"/>
                  <a:pt x="10422" y="7272"/>
                </a:cubicBezTo>
                <a:lnTo>
                  <a:pt x="9371" y="6815"/>
                </a:lnTo>
                <a:cubicBezTo>
                  <a:pt x="9327" y="6795"/>
                  <a:pt x="9279" y="6786"/>
                  <a:pt x="9233" y="6786"/>
                </a:cubicBezTo>
                <a:close/>
                <a:moveTo>
                  <a:pt x="5554" y="2530"/>
                </a:moveTo>
                <a:cubicBezTo>
                  <a:pt x="5441" y="2530"/>
                  <a:pt x="5326" y="2536"/>
                  <a:pt x="5212" y="2549"/>
                </a:cubicBezTo>
                <a:cubicBezTo>
                  <a:pt x="3566" y="2747"/>
                  <a:pt x="2408" y="4210"/>
                  <a:pt x="2576" y="5840"/>
                </a:cubicBezTo>
                <a:cubicBezTo>
                  <a:pt x="2667" y="6633"/>
                  <a:pt x="3048" y="7349"/>
                  <a:pt x="3688" y="7851"/>
                </a:cubicBezTo>
                <a:cubicBezTo>
                  <a:pt x="4206" y="8263"/>
                  <a:pt x="4861" y="8491"/>
                  <a:pt x="5532" y="8491"/>
                </a:cubicBezTo>
                <a:cubicBezTo>
                  <a:pt x="5638" y="8491"/>
                  <a:pt x="5760" y="8491"/>
                  <a:pt x="5867" y="8476"/>
                </a:cubicBezTo>
                <a:cubicBezTo>
                  <a:pt x="6659" y="8385"/>
                  <a:pt x="7375" y="7973"/>
                  <a:pt x="7878" y="7364"/>
                </a:cubicBezTo>
                <a:cubicBezTo>
                  <a:pt x="8365" y="6739"/>
                  <a:pt x="8594" y="5977"/>
                  <a:pt x="8503" y="5185"/>
                </a:cubicBezTo>
                <a:cubicBezTo>
                  <a:pt x="8411" y="4393"/>
                  <a:pt x="8030" y="3677"/>
                  <a:pt x="7390" y="3174"/>
                </a:cubicBezTo>
                <a:cubicBezTo>
                  <a:pt x="6856" y="2757"/>
                  <a:pt x="6222" y="2530"/>
                  <a:pt x="5554" y="2530"/>
                </a:cubicBezTo>
                <a:close/>
                <a:moveTo>
                  <a:pt x="2275" y="7582"/>
                </a:moveTo>
                <a:cubicBezTo>
                  <a:pt x="2205" y="7582"/>
                  <a:pt x="2138" y="7601"/>
                  <a:pt x="2088" y="7638"/>
                </a:cubicBezTo>
                <a:lnTo>
                  <a:pt x="1174" y="8324"/>
                </a:lnTo>
                <a:cubicBezTo>
                  <a:pt x="1022" y="8430"/>
                  <a:pt x="976" y="8644"/>
                  <a:pt x="1098" y="8796"/>
                </a:cubicBezTo>
                <a:cubicBezTo>
                  <a:pt x="1144" y="8887"/>
                  <a:pt x="1266" y="8933"/>
                  <a:pt x="1357" y="8933"/>
                </a:cubicBezTo>
                <a:cubicBezTo>
                  <a:pt x="1433" y="8933"/>
                  <a:pt x="1494" y="8918"/>
                  <a:pt x="1570" y="8872"/>
                </a:cubicBezTo>
                <a:lnTo>
                  <a:pt x="2484" y="8187"/>
                </a:lnTo>
                <a:cubicBezTo>
                  <a:pt x="2637" y="8080"/>
                  <a:pt x="2667" y="7867"/>
                  <a:pt x="2561" y="7714"/>
                </a:cubicBezTo>
                <a:cubicBezTo>
                  <a:pt x="2488" y="7624"/>
                  <a:pt x="2378" y="7582"/>
                  <a:pt x="2275" y="7582"/>
                </a:cubicBezTo>
                <a:close/>
                <a:moveTo>
                  <a:pt x="7941" y="8428"/>
                </a:moveTo>
                <a:cubicBezTo>
                  <a:pt x="7872" y="8428"/>
                  <a:pt x="7801" y="8449"/>
                  <a:pt x="7741" y="8491"/>
                </a:cubicBezTo>
                <a:cubicBezTo>
                  <a:pt x="7588" y="8613"/>
                  <a:pt x="7543" y="8811"/>
                  <a:pt x="7665" y="8964"/>
                </a:cubicBezTo>
                <a:lnTo>
                  <a:pt x="8350" y="9878"/>
                </a:lnTo>
                <a:cubicBezTo>
                  <a:pt x="8396" y="9984"/>
                  <a:pt x="8518" y="10015"/>
                  <a:pt x="8609" y="10015"/>
                </a:cubicBezTo>
                <a:cubicBezTo>
                  <a:pt x="8685" y="10015"/>
                  <a:pt x="8746" y="10000"/>
                  <a:pt x="8823" y="9954"/>
                </a:cubicBezTo>
                <a:cubicBezTo>
                  <a:pt x="8975" y="9847"/>
                  <a:pt x="9005" y="9634"/>
                  <a:pt x="8899" y="9482"/>
                </a:cubicBezTo>
                <a:lnTo>
                  <a:pt x="8213" y="8567"/>
                </a:lnTo>
                <a:cubicBezTo>
                  <a:pt x="8149" y="8476"/>
                  <a:pt x="8046" y="8428"/>
                  <a:pt x="7941" y="8428"/>
                </a:cubicBezTo>
                <a:close/>
                <a:moveTo>
                  <a:pt x="3900" y="8888"/>
                </a:moveTo>
                <a:cubicBezTo>
                  <a:pt x="3770" y="8888"/>
                  <a:pt x="3645" y="8962"/>
                  <a:pt x="3612" y="9086"/>
                </a:cubicBezTo>
                <a:lnTo>
                  <a:pt x="3155" y="10137"/>
                </a:lnTo>
                <a:cubicBezTo>
                  <a:pt x="3063" y="10304"/>
                  <a:pt x="3155" y="10518"/>
                  <a:pt x="3322" y="10563"/>
                </a:cubicBezTo>
                <a:cubicBezTo>
                  <a:pt x="3353" y="10594"/>
                  <a:pt x="3414" y="10594"/>
                  <a:pt x="3459" y="10594"/>
                </a:cubicBezTo>
                <a:cubicBezTo>
                  <a:pt x="3581" y="10594"/>
                  <a:pt x="3703" y="10518"/>
                  <a:pt x="3764" y="10381"/>
                </a:cubicBezTo>
                <a:lnTo>
                  <a:pt x="4221" y="9329"/>
                </a:lnTo>
                <a:cubicBezTo>
                  <a:pt x="4313" y="9177"/>
                  <a:pt x="4206" y="8994"/>
                  <a:pt x="4038" y="8918"/>
                </a:cubicBezTo>
                <a:cubicBezTo>
                  <a:pt x="3994" y="8898"/>
                  <a:pt x="3947" y="8888"/>
                  <a:pt x="3900" y="8888"/>
                </a:cubicBezTo>
                <a:close/>
                <a:moveTo>
                  <a:pt x="5973" y="9191"/>
                </a:moveTo>
                <a:cubicBezTo>
                  <a:pt x="5963" y="9191"/>
                  <a:pt x="5953" y="9191"/>
                  <a:pt x="5943" y="9192"/>
                </a:cubicBezTo>
                <a:cubicBezTo>
                  <a:pt x="5760" y="9223"/>
                  <a:pt x="5623" y="9390"/>
                  <a:pt x="5638" y="9573"/>
                </a:cubicBezTo>
                <a:lnTo>
                  <a:pt x="5775" y="10716"/>
                </a:lnTo>
                <a:cubicBezTo>
                  <a:pt x="5791" y="10883"/>
                  <a:pt x="5943" y="11020"/>
                  <a:pt x="6126" y="11020"/>
                </a:cubicBezTo>
                <a:lnTo>
                  <a:pt x="6156" y="11020"/>
                </a:lnTo>
                <a:cubicBezTo>
                  <a:pt x="6354" y="11005"/>
                  <a:pt x="6476" y="10838"/>
                  <a:pt x="6461" y="10640"/>
                </a:cubicBezTo>
                <a:lnTo>
                  <a:pt x="6324" y="9497"/>
                </a:lnTo>
                <a:cubicBezTo>
                  <a:pt x="6309" y="9323"/>
                  <a:pt x="6158" y="9191"/>
                  <a:pt x="5973" y="9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  3</a:t>
            </a:r>
            <a:endParaRPr dirty="0"/>
          </a:p>
        </p:txBody>
      </p:sp>
      <p:sp>
        <p:nvSpPr>
          <p:cNvPr id="6" name="TextBox 5">
            <a:extLst>
              <a:ext uri="{FF2B5EF4-FFF2-40B4-BE49-F238E27FC236}">
                <a16:creationId xmlns:a16="http://schemas.microsoft.com/office/drawing/2014/main" id="{430A933C-C3E4-6F91-EDB1-74A950706ADB}"/>
              </a:ext>
            </a:extLst>
          </p:cNvPr>
          <p:cNvSpPr txBox="1"/>
          <p:nvPr/>
        </p:nvSpPr>
        <p:spPr>
          <a:xfrm>
            <a:off x="242911" y="635712"/>
            <a:ext cx="304898" cy="307777"/>
          </a:xfrm>
          <a:prstGeom prst="rect">
            <a:avLst/>
          </a:prstGeom>
          <a:noFill/>
        </p:spPr>
        <p:txBody>
          <a:bodyPr wrap="square" rtlCol="0">
            <a:spAutoFit/>
          </a:bodyPr>
          <a:lstStyle/>
          <a:p>
            <a:r>
              <a:rPr lang="en-US" dirty="0"/>
              <a:t>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R2 Plot for Deployment</a:t>
            </a:r>
            <a:endParaRPr dirty="0"/>
          </a:p>
        </p:txBody>
      </p:sp>
      <p:pic>
        <p:nvPicPr>
          <p:cNvPr id="19" name="Picture 18" descr="A graph with blue and green lines&#10;&#10;Description automatically generated">
            <a:extLst>
              <a:ext uri="{FF2B5EF4-FFF2-40B4-BE49-F238E27FC236}">
                <a16:creationId xmlns:a16="http://schemas.microsoft.com/office/drawing/2014/main" id="{B4FCE550-E240-A71D-088D-C9D7FE8154AB}"/>
              </a:ext>
            </a:extLst>
          </p:cNvPr>
          <p:cNvPicPr>
            <a:picLocks noChangeAspect="1"/>
          </p:cNvPicPr>
          <p:nvPr/>
        </p:nvPicPr>
        <p:blipFill>
          <a:blip r:embed="rId3"/>
          <a:stretch>
            <a:fillRect/>
          </a:stretch>
        </p:blipFill>
        <p:spPr>
          <a:xfrm>
            <a:off x="685800" y="1092044"/>
            <a:ext cx="7772400" cy="384791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Wind Speed</a:t>
            </a:r>
            <a:endParaRPr dirty="0"/>
          </a:p>
        </p:txBody>
      </p:sp>
      <p:pic>
        <p:nvPicPr>
          <p:cNvPr id="19" name="Picture 18">
            <a:extLst>
              <a:ext uri="{FF2B5EF4-FFF2-40B4-BE49-F238E27FC236}">
                <a16:creationId xmlns:a16="http://schemas.microsoft.com/office/drawing/2014/main" id="{B4FCE550-E240-A71D-088D-C9D7FE8154AB}"/>
              </a:ext>
            </a:extLst>
          </p:cNvPr>
          <p:cNvPicPr>
            <a:picLocks noChangeAspect="1"/>
          </p:cNvPicPr>
          <p:nvPr/>
        </p:nvPicPr>
        <p:blipFill>
          <a:blip r:embed="rId3"/>
          <a:srcRect/>
          <a:stretch/>
        </p:blipFill>
        <p:spPr>
          <a:xfrm>
            <a:off x="808246" y="1092044"/>
            <a:ext cx="7527507" cy="3847912"/>
          </a:xfrm>
          <a:prstGeom prst="rect">
            <a:avLst/>
          </a:prstGeom>
        </p:spPr>
      </p:pic>
    </p:spTree>
    <p:extLst>
      <p:ext uri="{BB962C8B-B14F-4D97-AF65-F5344CB8AC3E}">
        <p14:creationId xmlns:p14="http://schemas.microsoft.com/office/powerpoint/2010/main" val="2659175188"/>
      </p:ext>
    </p:extLst>
  </p:cSld>
  <p:clrMapOvr>
    <a:masterClrMapping/>
  </p:clrMapOvr>
</p:sld>
</file>

<file path=ppt/theme/theme1.xml><?xml version="1.0" encoding="utf-8"?>
<a:theme xmlns:a="http://schemas.openxmlformats.org/drawingml/2006/main" name="Solar Power Meeting by Slidesgo">
  <a:themeElements>
    <a:clrScheme name="Simple Light">
      <a:dk1>
        <a:srgbClr val="0E101C"/>
      </a:dk1>
      <a:lt1>
        <a:srgbClr val="FFFADF"/>
      </a:lt1>
      <a:dk2>
        <a:srgbClr val="D0D861"/>
      </a:dk2>
      <a:lt2>
        <a:srgbClr val="A3B700"/>
      </a:lt2>
      <a:accent1>
        <a:srgbClr val="FFF140"/>
      </a:accent1>
      <a:accent2>
        <a:srgbClr val="A9DCFF"/>
      </a:accent2>
      <a:accent3>
        <a:srgbClr val="8E88FF"/>
      </a:accent3>
      <a:accent4>
        <a:srgbClr val="034381"/>
      </a:accent4>
      <a:accent5>
        <a:srgbClr val="4E4E50"/>
      </a:accent5>
      <a:accent6>
        <a:srgbClr val="FFFFFF"/>
      </a:accent6>
      <a:hlink>
        <a:srgbClr val="0E10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TotalTime>
  <Words>906</Words>
  <Application>Microsoft Macintosh PowerPoint</Application>
  <PresentationFormat>On-screen Show (16:9)</PresentationFormat>
  <Paragraphs>85</Paragraphs>
  <Slides>13</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Söhne</vt:lpstr>
      <vt:lpstr>Cambria</vt:lpstr>
      <vt:lpstr>Arial</vt:lpstr>
      <vt:lpstr>Epilogue</vt:lpstr>
      <vt:lpstr>Jumble</vt:lpstr>
      <vt:lpstr>Akzidenz Grotesk</vt:lpstr>
      <vt:lpstr>Nunito Light</vt:lpstr>
      <vt:lpstr>Lexend Deca</vt:lpstr>
      <vt:lpstr>var(--colab-code-font-family)</vt:lpstr>
      <vt:lpstr>Solar Power Meeting by Slidesgo</vt:lpstr>
      <vt:lpstr>Empowering Brighton:  Forecasting Surplus Energy from Solar Power</vt:lpstr>
      <vt:lpstr>Let’s begin</vt:lpstr>
      <vt:lpstr> Pilot Project Insight "Pilot Roll-out Plan: Initiate a pilot project in May 2024 to test this innovative scheme, starting with a subset of customers to evaluate the system's effectiveness.”  Concerns and Challenges Minimize false positives to prevent financial losses from erroneously offering free energy. This is crucial for maintaining project viability and company sustainability. </vt:lpstr>
      <vt:lpstr>Data Exploration</vt:lpstr>
      <vt:lpstr>Methodology  </vt:lpstr>
      <vt:lpstr>Model Performance </vt:lpstr>
      <vt:lpstr>Plot showcase</vt:lpstr>
      <vt:lpstr>R2 Plot for Deployment</vt:lpstr>
      <vt:lpstr>Wind Speed</vt:lpstr>
      <vt:lpstr>Economic Impact of False Positives</vt:lpstr>
      <vt:lpstr>Conclusions and Future Work </vt:lpstr>
      <vt:lpstr>Resources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Empowering Brighton:  Forecasting Surplus Energy from Solar Power</dc:title>
  <cp:lastModifiedBy>Shoaib, Abu J</cp:lastModifiedBy>
  <cp:revision>2</cp:revision>
  <dcterms:modified xsi:type="dcterms:W3CDTF">2024-04-21T21:36:08Z</dcterms:modified>
</cp:coreProperties>
</file>